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4660"/>
  </p:normalViewPr>
  <p:slideViewPr>
    <p:cSldViewPr snapToGrid="0">
      <p:cViewPr varScale="1">
        <p:scale>
          <a:sx n="188" d="100"/>
          <a:sy n="188" d="100"/>
        </p:scale>
        <p:origin x="48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BF81E-D415-4685-BFC8-290DCE9C5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9BD89-8E73-4AF9-8EFC-E13B5DDE54A6}">
      <dgm:prSet/>
      <dgm:spPr/>
      <dgm:t>
        <a:bodyPr/>
        <a:lstStyle/>
        <a:p>
          <a:r>
            <a:rPr lang="en-GB" b="1" dirty="0"/>
            <a:t>The Title Page – </a:t>
          </a:r>
          <a:r>
            <a:rPr lang="en-GB" dirty="0"/>
            <a:t>The first opportunity to sell our game!</a:t>
          </a:r>
          <a:endParaRPr lang="en-US" dirty="0"/>
        </a:p>
      </dgm:t>
    </dgm:pt>
    <dgm:pt modelId="{EBEC439A-DB5C-4CB3-8628-0C54A5596216}" type="parTrans" cxnId="{C14BDA4E-6D0B-4F6B-A830-3577676E3BBE}">
      <dgm:prSet/>
      <dgm:spPr/>
      <dgm:t>
        <a:bodyPr/>
        <a:lstStyle/>
        <a:p>
          <a:endParaRPr lang="en-US"/>
        </a:p>
      </dgm:t>
    </dgm:pt>
    <dgm:pt modelId="{2A53B63B-3555-43AA-8CE0-5D8B4B3AD208}" type="sibTrans" cxnId="{C14BDA4E-6D0B-4F6B-A830-3577676E3BBE}">
      <dgm:prSet/>
      <dgm:spPr/>
      <dgm:t>
        <a:bodyPr/>
        <a:lstStyle/>
        <a:p>
          <a:endParaRPr lang="en-US"/>
        </a:p>
      </dgm:t>
    </dgm:pt>
    <dgm:pt modelId="{AAAF9456-63CD-4177-AB1D-855A4261E3E3}">
      <dgm:prSet/>
      <dgm:spPr/>
      <dgm:t>
        <a:bodyPr/>
        <a:lstStyle/>
        <a:p>
          <a:r>
            <a:rPr lang="en-GB" dirty="0"/>
            <a:t>This should have either an image representing the game or a company logo. Preferably both.</a:t>
          </a:r>
          <a:endParaRPr lang="en-US" dirty="0"/>
        </a:p>
      </dgm:t>
    </dgm:pt>
    <dgm:pt modelId="{9A8C286F-E54F-495F-AE01-FB179F84C72C}" type="parTrans" cxnId="{3FB59D5B-F791-44E0-8B3A-22B9A2B60FB6}">
      <dgm:prSet/>
      <dgm:spPr/>
      <dgm:t>
        <a:bodyPr/>
        <a:lstStyle/>
        <a:p>
          <a:endParaRPr lang="en-US"/>
        </a:p>
      </dgm:t>
    </dgm:pt>
    <dgm:pt modelId="{77E0BC39-94F4-4C73-B5A2-A01E1DA1E197}" type="sibTrans" cxnId="{3FB59D5B-F791-44E0-8B3A-22B9A2B60FB6}">
      <dgm:prSet/>
      <dgm:spPr/>
      <dgm:t>
        <a:bodyPr/>
        <a:lstStyle/>
        <a:p>
          <a:endParaRPr lang="en-US"/>
        </a:p>
      </dgm:t>
    </dgm:pt>
    <dgm:pt modelId="{D68ED3D4-86DA-4C52-8B63-87FAB6B2BE6F}">
      <dgm:prSet/>
      <dgm:spPr/>
      <dgm:t>
        <a:bodyPr/>
        <a:lstStyle/>
        <a:p>
          <a:r>
            <a:rPr lang="en-GB" dirty="0"/>
            <a:t>Your contact details.</a:t>
          </a:r>
          <a:endParaRPr lang="en-US" dirty="0"/>
        </a:p>
      </dgm:t>
    </dgm:pt>
    <dgm:pt modelId="{22625873-8ADD-44F9-AC01-3819B0396BD6}" type="parTrans" cxnId="{4F96CD9E-0FAD-45EA-B6C5-5DE955E8A500}">
      <dgm:prSet/>
      <dgm:spPr/>
      <dgm:t>
        <a:bodyPr/>
        <a:lstStyle/>
        <a:p>
          <a:endParaRPr lang="en-US"/>
        </a:p>
      </dgm:t>
    </dgm:pt>
    <dgm:pt modelId="{4645C0D1-332B-45D8-B008-0075042BBF5C}" type="sibTrans" cxnId="{4F96CD9E-0FAD-45EA-B6C5-5DE955E8A500}">
      <dgm:prSet/>
      <dgm:spPr/>
      <dgm:t>
        <a:bodyPr/>
        <a:lstStyle/>
        <a:p>
          <a:endParaRPr lang="en-US"/>
        </a:p>
      </dgm:t>
    </dgm:pt>
    <dgm:pt modelId="{109EE022-36F1-4096-8423-6A5E607E6592}">
      <dgm:prSet/>
      <dgm:spPr/>
      <dgm:t>
        <a:bodyPr/>
        <a:lstStyle/>
        <a:p>
          <a:r>
            <a:rPr lang="en-GB" dirty="0"/>
            <a:t>The age range the game is being targeted to.</a:t>
          </a:r>
          <a:endParaRPr lang="en-US" dirty="0"/>
        </a:p>
      </dgm:t>
    </dgm:pt>
    <dgm:pt modelId="{B9061E71-4904-4106-AF41-B991744CFEEE}" type="parTrans" cxnId="{A0062D9E-A086-4866-950D-0AF50FF16FBD}">
      <dgm:prSet/>
      <dgm:spPr/>
      <dgm:t>
        <a:bodyPr/>
        <a:lstStyle/>
        <a:p>
          <a:endParaRPr lang="en-US"/>
        </a:p>
      </dgm:t>
    </dgm:pt>
    <dgm:pt modelId="{29334DD0-3C25-41BA-9D99-3F9CFB01138A}" type="sibTrans" cxnId="{A0062D9E-A086-4866-950D-0AF50FF16FBD}">
      <dgm:prSet/>
      <dgm:spPr/>
      <dgm:t>
        <a:bodyPr/>
        <a:lstStyle/>
        <a:p>
          <a:endParaRPr lang="en-US"/>
        </a:p>
      </dgm:t>
    </dgm:pt>
    <dgm:pt modelId="{E81E834E-08A4-4FD0-9734-75C7E3CF6742}">
      <dgm:prSet/>
      <dgm:spPr/>
      <dgm:t>
        <a:bodyPr/>
        <a:lstStyle/>
        <a:p>
          <a:r>
            <a:rPr lang="en-GB"/>
            <a:t>The target platform or platforms.</a:t>
          </a:r>
          <a:endParaRPr lang="en-US"/>
        </a:p>
      </dgm:t>
    </dgm:pt>
    <dgm:pt modelId="{35887E19-F5CE-4AC3-8DB4-D00DA07F2D1B}" type="parTrans" cxnId="{6E2F954B-1994-43C5-93EA-F7F310A3A16F}">
      <dgm:prSet/>
      <dgm:spPr/>
      <dgm:t>
        <a:bodyPr/>
        <a:lstStyle/>
        <a:p>
          <a:endParaRPr lang="en-US"/>
        </a:p>
      </dgm:t>
    </dgm:pt>
    <dgm:pt modelId="{315C2C76-214A-4C95-87C9-5E955F7A8747}" type="sibTrans" cxnId="{6E2F954B-1994-43C5-93EA-F7F310A3A16F}">
      <dgm:prSet/>
      <dgm:spPr/>
      <dgm:t>
        <a:bodyPr/>
        <a:lstStyle/>
        <a:p>
          <a:endParaRPr lang="en-US"/>
        </a:p>
      </dgm:t>
    </dgm:pt>
    <dgm:pt modelId="{BD1A8253-4956-4832-99D5-23C5854DF1DB}">
      <dgm:prSet/>
      <dgm:spPr/>
      <dgm:t>
        <a:bodyPr/>
        <a:lstStyle/>
        <a:p>
          <a:r>
            <a:rPr lang="en-GB"/>
            <a:t>Expected shipping date.</a:t>
          </a:r>
          <a:endParaRPr lang="en-US"/>
        </a:p>
      </dgm:t>
    </dgm:pt>
    <dgm:pt modelId="{03DF86EC-DC6E-47A2-9B04-D923E903FB5F}" type="parTrans" cxnId="{266D7E7D-FF30-4B2F-A9C3-F67434F799F8}">
      <dgm:prSet/>
      <dgm:spPr/>
      <dgm:t>
        <a:bodyPr/>
        <a:lstStyle/>
        <a:p>
          <a:endParaRPr lang="en-US"/>
        </a:p>
      </dgm:t>
    </dgm:pt>
    <dgm:pt modelId="{88EAA8CE-93CA-44ED-8A3D-D97E665F19E7}" type="sibTrans" cxnId="{266D7E7D-FF30-4B2F-A9C3-F67434F799F8}">
      <dgm:prSet/>
      <dgm:spPr/>
      <dgm:t>
        <a:bodyPr/>
        <a:lstStyle/>
        <a:p>
          <a:endParaRPr lang="en-US"/>
        </a:p>
      </dgm:t>
    </dgm:pt>
    <dgm:pt modelId="{084A33DA-EBAD-4C08-8802-DEB43A4C0267}" type="pres">
      <dgm:prSet presAssocID="{230BF81E-D415-4685-BFC8-290DCE9C5D4F}" presName="linear" presStyleCnt="0">
        <dgm:presLayoutVars>
          <dgm:animLvl val="lvl"/>
          <dgm:resizeHandles val="exact"/>
        </dgm:presLayoutVars>
      </dgm:prSet>
      <dgm:spPr/>
    </dgm:pt>
    <dgm:pt modelId="{95A263FE-4FC4-4813-AB63-6263951F6C7F}" type="pres">
      <dgm:prSet presAssocID="{B1B9BD89-8E73-4AF9-8EFC-E13B5DDE54A6}" presName="parentText" presStyleLbl="node1" presStyleIdx="0" presStyleCnt="1" custScaleY="77955" custLinFactNeighborX="-171" custLinFactNeighborY="-7514">
        <dgm:presLayoutVars>
          <dgm:chMax val="0"/>
          <dgm:bulletEnabled val="1"/>
        </dgm:presLayoutVars>
      </dgm:prSet>
      <dgm:spPr/>
    </dgm:pt>
    <dgm:pt modelId="{00F9CF4F-DB81-4103-BB87-131C0B0DDACB}" type="pres">
      <dgm:prSet presAssocID="{B1B9BD89-8E73-4AF9-8EFC-E13B5DDE54A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B29422B-B60D-4085-B7A1-883A1D0D5BF2}" type="presOf" srcId="{109EE022-36F1-4096-8423-6A5E607E6592}" destId="{00F9CF4F-DB81-4103-BB87-131C0B0DDACB}" srcOrd="0" destOrd="2" presId="urn:microsoft.com/office/officeart/2005/8/layout/vList2"/>
    <dgm:cxn modelId="{1BF1273E-F27C-419F-8C16-D0BBAECB260D}" type="presOf" srcId="{BD1A8253-4956-4832-99D5-23C5854DF1DB}" destId="{00F9CF4F-DB81-4103-BB87-131C0B0DDACB}" srcOrd="0" destOrd="4" presId="urn:microsoft.com/office/officeart/2005/8/layout/vList2"/>
    <dgm:cxn modelId="{3FB59D5B-F791-44E0-8B3A-22B9A2B60FB6}" srcId="{B1B9BD89-8E73-4AF9-8EFC-E13B5DDE54A6}" destId="{AAAF9456-63CD-4177-AB1D-855A4261E3E3}" srcOrd="0" destOrd="0" parTransId="{9A8C286F-E54F-495F-AE01-FB179F84C72C}" sibTransId="{77E0BC39-94F4-4C73-B5A2-A01E1DA1E197}"/>
    <dgm:cxn modelId="{8B3A9561-97A3-4F08-A1D6-FE342DF5420E}" type="presOf" srcId="{E81E834E-08A4-4FD0-9734-75C7E3CF6742}" destId="{00F9CF4F-DB81-4103-BB87-131C0B0DDACB}" srcOrd="0" destOrd="3" presId="urn:microsoft.com/office/officeart/2005/8/layout/vList2"/>
    <dgm:cxn modelId="{E100AC61-7FFF-4F17-ADC3-5BCF5B454859}" type="presOf" srcId="{AAAF9456-63CD-4177-AB1D-855A4261E3E3}" destId="{00F9CF4F-DB81-4103-BB87-131C0B0DDACB}" srcOrd="0" destOrd="0" presId="urn:microsoft.com/office/officeart/2005/8/layout/vList2"/>
    <dgm:cxn modelId="{6E2F954B-1994-43C5-93EA-F7F310A3A16F}" srcId="{B1B9BD89-8E73-4AF9-8EFC-E13B5DDE54A6}" destId="{E81E834E-08A4-4FD0-9734-75C7E3CF6742}" srcOrd="3" destOrd="0" parTransId="{35887E19-F5CE-4AC3-8DB4-D00DA07F2D1B}" sibTransId="{315C2C76-214A-4C95-87C9-5E955F7A8747}"/>
    <dgm:cxn modelId="{C14BDA4E-6D0B-4F6B-A830-3577676E3BBE}" srcId="{230BF81E-D415-4685-BFC8-290DCE9C5D4F}" destId="{B1B9BD89-8E73-4AF9-8EFC-E13B5DDE54A6}" srcOrd="0" destOrd="0" parTransId="{EBEC439A-DB5C-4CB3-8628-0C54A5596216}" sibTransId="{2A53B63B-3555-43AA-8CE0-5D8B4B3AD208}"/>
    <dgm:cxn modelId="{266D7E7D-FF30-4B2F-A9C3-F67434F799F8}" srcId="{B1B9BD89-8E73-4AF9-8EFC-E13B5DDE54A6}" destId="{BD1A8253-4956-4832-99D5-23C5854DF1DB}" srcOrd="4" destOrd="0" parTransId="{03DF86EC-DC6E-47A2-9B04-D923E903FB5F}" sibTransId="{88EAA8CE-93CA-44ED-8A3D-D97E665F19E7}"/>
    <dgm:cxn modelId="{8C71D196-7B02-4149-8B0A-FC56F5679CF5}" type="presOf" srcId="{230BF81E-D415-4685-BFC8-290DCE9C5D4F}" destId="{084A33DA-EBAD-4C08-8802-DEB43A4C0267}" srcOrd="0" destOrd="0" presId="urn:microsoft.com/office/officeart/2005/8/layout/vList2"/>
    <dgm:cxn modelId="{3A7CDF97-4B8F-4138-9032-A75C2FEB4626}" type="presOf" srcId="{B1B9BD89-8E73-4AF9-8EFC-E13B5DDE54A6}" destId="{95A263FE-4FC4-4813-AB63-6263951F6C7F}" srcOrd="0" destOrd="0" presId="urn:microsoft.com/office/officeart/2005/8/layout/vList2"/>
    <dgm:cxn modelId="{A0062D9E-A086-4866-950D-0AF50FF16FBD}" srcId="{B1B9BD89-8E73-4AF9-8EFC-E13B5DDE54A6}" destId="{109EE022-36F1-4096-8423-6A5E607E6592}" srcOrd="2" destOrd="0" parTransId="{B9061E71-4904-4106-AF41-B991744CFEEE}" sibTransId="{29334DD0-3C25-41BA-9D99-3F9CFB01138A}"/>
    <dgm:cxn modelId="{4F96CD9E-0FAD-45EA-B6C5-5DE955E8A500}" srcId="{B1B9BD89-8E73-4AF9-8EFC-E13B5DDE54A6}" destId="{D68ED3D4-86DA-4C52-8B63-87FAB6B2BE6F}" srcOrd="1" destOrd="0" parTransId="{22625873-8ADD-44F9-AC01-3819B0396BD6}" sibTransId="{4645C0D1-332B-45D8-B008-0075042BBF5C}"/>
    <dgm:cxn modelId="{6B1F01D8-F229-4405-B06D-999D6B28EC6E}" type="presOf" srcId="{D68ED3D4-86DA-4C52-8B63-87FAB6B2BE6F}" destId="{00F9CF4F-DB81-4103-BB87-131C0B0DDACB}" srcOrd="0" destOrd="1" presId="urn:microsoft.com/office/officeart/2005/8/layout/vList2"/>
    <dgm:cxn modelId="{3C0DE131-3FE7-47D9-B5F2-8E63506C4143}" type="presParOf" srcId="{084A33DA-EBAD-4C08-8802-DEB43A4C0267}" destId="{95A263FE-4FC4-4813-AB63-6263951F6C7F}" srcOrd="0" destOrd="0" presId="urn:microsoft.com/office/officeart/2005/8/layout/vList2"/>
    <dgm:cxn modelId="{691B5A10-5AD1-4B7B-8897-6DBB9DE9D01F}" type="presParOf" srcId="{084A33DA-EBAD-4C08-8802-DEB43A4C0267}" destId="{00F9CF4F-DB81-4103-BB87-131C0B0DDAC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6C95FE5-C3C6-4971-A9A6-A11F18F0ACBC}" type="presOf" srcId="{A5FB6EEE-E749-415D-AC4A-EA36FA6C62B6}" destId="{438DF890-7303-431D-AAFE-AC8E37DAE2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6407-ADDC-4540-9A1B-632CB4190361}">
      <dgm:prSet custT="1"/>
      <dgm:spPr/>
      <dgm:t>
        <a:bodyPr/>
        <a:lstStyle/>
        <a:p>
          <a:pPr rtl="0"/>
          <a:r>
            <a:rPr lang="en-GB" sz="3600" b="1" dirty="0">
              <a:latin typeface="Calibri Light" panose="020F0302020204030204"/>
            </a:rPr>
            <a:t>Enemies &amp; Bosses</a:t>
          </a:r>
          <a:endParaRPr lang="en-GB" sz="3600" dirty="0"/>
        </a:p>
      </dgm:t>
    </dgm:pt>
    <dgm:pt modelId="{00B7EF06-15E6-4E54-9FA3-F8DFA14D638E}" type="parTrans" cxnId="{471EA0D8-B4C5-407D-9201-3C91DFBDB218}">
      <dgm:prSet/>
      <dgm:spPr/>
      <dgm:t>
        <a:bodyPr/>
        <a:lstStyle/>
        <a:p>
          <a:endParaRPr lang="en-US"/>
        </a:p>
      </dgm:t>
    </dgm:pt>
    <dgm:pt modelId="{96F9E944-A853-4BBB-8F07-487D517EDF5E}" type="sibTrans" cxnId="{471EA0D8-B4C5-407D-9201-3C91DFBDB218}">
      <dgm:prSet/>
      <dgm:spPr/>
      <dgm:t>
        <a:bodyPr/>
        <a:lstStyle/>
        <a:p>
          <a:endParaRPr lang="en-US"/>
        </a:p>
      </dgm:t>
    </dgm:pt>
    <dgm:pt modelId="{576AEF90-30D6-4739-B147-05BF2FE6E332}">
      <dgm:prSet phldr="0" custT="1"/>
      <dgm:spPr/>
      <dgm:t>
        <a:bodyPr/>
        <a:lstStyle/>
        <a:p>
          <a:pPr rtl="0"/>
          <a:r>
            <a:rPr lang="en-GB" sz="2400" dirty="0">
              <a:latin typeface="Calibri Light" panose="020F0302020204030204"/>
            </a:rPr>
            <a:t>Who or what is our protagonist up against? </a:t>
          </a:r>
          <a:endParaRPr lang="en-GB" sz="2400" dirty="0"/>
        </a:p>
      </dgm:t>
    </dgm:pt>
    <dgm:pt modelId="{E63F6845-B3FD-4CC3-A106-FFC319C7899E}" type="parTrans" cxnId="{F13A89B4-183B-43A4-AE24-A6929C0C2DAF}">
      <dgm:prSet/>
      <dgm:spPr/>
      <dgm:t>
        <a:bodyPr/>
        <a:lstStyle/>
        <a:p>
          <a:endParaRPr lang="en-GB"/>
        </a:p>
      </dgm:t>
    </dgm:pt>
    <dgm:pt modelId="{59EF6C54-6B84-4267-B4C0-61D7CD5F8646}" type="sibTrans" cxnId="{F13A89B4-183B-43A4-AE24-A6929C0C2DAF}">
      <dgm:prSet/>
      <dgm:spPr/>
      <dgm:t>
        <a:bodyPr/>
        <a:lstStyle/>
        <a:p>
          <a:endParaRPr lang="en-GB"/>
        </a:p>
      </dgm:t>
    </dgm:pt>
    <dgm:pt modelId="{C4A19F0B-2C23-4A6B-BBF5-7AE4EDFEAAAA}">
      <dgm:prSet phldr="0" custT="1"/>
      <dgm:spPr/>
      <dgm:t>
        <a:bodyPr/>
        <a:lstStyle/>
        <a:p>
          <a:pPr rtl="0"/>
          <a:r>
            <a:rPr lang="en-GB" sz="2400" dirty="0">
              <a:latin typeface="Calibri Light" panose="020F0302020204030204"/>
            </a:rPr>
            <a:t>On this page we can dive deeper into the various rogues we will encounter. Do we have End-Of-Level Bosses? If so, what threat do they pose? What special weapons or abilities will challenge us? </a:t>
          </a:r>
        </a:p>
      </dgm:t>
    </dgm:pt>
    <dgm:pt modelId="{F9B49F83-C82D-433E-8D43-2034C35B3320}" type="parTrans" cxnId="{6CFC0CBE-03CC-4220-AC3C-C94685036BA2}">
      <dgm:prSet/>
      <dgm:spPr/>
      <dgm:t>
        <a:bodyPr/>
        <a:lstStyle/>
        <a:p>
          <a:endParaRPr lang="en-GB"/>
        </a:p>
      </dgm:t>
    </dgm:pt>
    <dgm:pt modelId="{B23F27E4-8361-4393-BEB2-DAF8173B14C5}" type="sibTrans" cxnId="{6CFC0CBE-03CC-4220-AC3C-C94685036BA2}">
      <dgm:prSet/>
      <dgm:spPr/>
      <dgm:t>
        <a:bodyPr/>
        <a:lstStyle/>
        <a:p>
          <a:endParaRPr lang="en-GB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  <dgm:pt modelId="{76997C33-F7E4-4F14-8B5F-12F0971700DB}" type="pres">
      <dgm:prSet presAssocID="{BF8F6407-ADDC-4540-9A1B-632CB4190361}" presName="parentText" presStyleLbl="node1" presStyleIdx="0" presStyleCnt="1" custScaleY="53555" custLinFactNeighborY="-31330">
        <dgm:presLayoutVars>
          <dgm:chMax val="0"/>
          <dgm:bulletEnabled val="1"/>
        </dgm:presLayoutVars>
      </dgm:prSet>
      <dgm:spPr/>
    </dgm:pt>
    <dgm:pt modelId="{6CC4FC11-E421-40E4-A497-B92AC116B24F}" type="pres">
      <dgm:prSet presAssocID="{BF8F6407-ADDC-4540-9A1B-632CB4190361}" presName="childText" presStyleLbl="revTx" presStyleIdx="0" presStyleCnt="1" custScaleY="158980">
        <dgm:presLayoutVars>
          <dgm:bulletEnabled val="1"/>
        </dgm:presLayoutVars>
      </dgm:prSet>
      <dgm:spPr/>
    </dgm:pt>
  </dgm:ptLst>
  <dgm:cxnLst>
    <dgm:cxn modelId="{64EDDB26-E1C3-43DF-ADEC-7100EC6B5529}" type="presOf" srcId="{BF8F6407-ADDC-4540-9A1B-632CB4190361}" destId="{76997C33-F7E4-4F14-8B5F-12F0971700DB}" srcOrd="0" destOrd="0" presId="urn:microsoft.com/office/officeart/2005/8/layout/vList2"/>
    <dgm:cxn modelId="{C33CC34C-5792-4C66-999D-7401EE9B48D0}" type="presOf" srcId="{C4A19F0B-2C23-4A6B-BBF5-7AE4EDFEAAAA}" destId="{6CC4FC11-E421-40E4-A497-B92AC116B24F}" srcOrd="0" destOrd="1" presId="urn:microsoft.com/office/officeart/2005/8/layout/vList2"/>
    <dgm:cxn modelId="{F13A89B4-183B-43A4-AE24-A6929C0C2DAF}" srcId="{BF8F6407-ADDC-4540-9A1B-632CB4190361}" destId="{576AEF90-30D6-4739-B147-05BF2FE6E332}" srcOrd="0" destOrd="0" parTransId="{E63F6845-B3FD-4CC3-A106-FFC319C7899E}" sibTransId="{59EF6C54-6B84-4267-B4C0-61D7CD5F8646}"/>
    <dgm:cxn modelId="{6CFC0CBE-03CC-4220-AC3C-C94685036BA2}" srcId="{BF8F6407-ADDC-4540-9A1B-632CB4190361}" destId="{C4A19F0B-2C23-4A6B-BBF5-7AE4EDFEAAAA}" srcOrd="1" destOrd="0" parTransId="{F9B49F83-C82D-433E-8D43-2034C35B3320}" sibTransId="{B23F27E4-8361-4393-BEB2-DAF8173B14C5}"/>
    <dgm:cxn modelId="{06AEBED1-B35C-41F3-9079-80335CF3C309}" type="presOf" srcId="{576AEF90-30D6-4739-B147-05BF2FE6E332}" destId="{6CC4FC11-E421-40E4-A497-B92AC116B24F}" srcOrd="0" destOrd="0" presId="urn:microsoft.com/office/officeart/2005/8/layout/vList2"/>
    <dgm:cxn modelId="{471EA0D8-B4C5-407D-9201-3C91DFBDB218}" srcId="{A5FB6EEE-E749-415D-AC4A-EA36FA6C62B6}" destId="{BF8F6407-ADDC-4540-9A1B-632CB4190361}" srcOrd="0" destOrd="0" parTransId="{00B7EF06-15E6-4E54-9FA3-F8DFA14D638E}" sibTransId="{96F9E944-A853-4BBB-8F07-487D517EDF5E}"/>
    <dgm:cxn modelId="{66C95FE5-C3C6-4971-A9A6-A11F18F0ACBC}" type="presOf" srcId="{A5FB6EEE-E749-415D-AC4A-EA36FA6C62B6}" destId="{438DF890-7303-431D-AAFE-AC8E37DAE246}" srcOrd="0" destOrd="0" presId="urn:microsoft.com/office/officeart/2005/8/layout/vList2"/>
    <dgm:cxn modelId="{D3E1E992-27CB-46FE-9370-E88A7CE723BA}" type="presParOf" srcId="{438DF890-7303-431D-AAFE-AC8E37DAE246}" destId="{76997C33-F7E4-4F14-8B5F-12F0971700DB}" srcOrd="0" destOrd="0" presId="urn:microsoft.com/office/officeart/2005/8/layout/vList2"/>
    <dgm:cxn modelId="{D6FD5C62-4EB8-4D12-AF09-89D3374BB21C}" type="presParOf" srcId="{438DF890-7303-431D-AAFE-AC8E37DAE246}" destId="{6CC4FC11-E421-40E4-A497-B92AC116B24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6C95FE5-C3C6-4971-A9A6-A11F18F0ACBC}" type="presOf" srcId="{A5FB6EEE-E749-415D-AC4A-EA36FA6C62B6}" destId="{438DF890-7303-431D-AAFE-AC8E37DAE2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6407-ADDC-4540-9A1B-632CB4190361}">
      <dgm:prSet/>
      <dgm:spPr/>
      <dgm:t>
        <a:bodyPr/>
        <a:lstStyle/>
        <a:p>
          <a:pPr rtl="0"/>
          <a:r>
            <a:rPr lang="en-GB" b="1" dirty="0">
              <a:latin typeface="Calibri Light" panose="020F0302020204030204"/>
            </a:rPr>
            <a:t>Bonus Content and Achievements</a:t>
          </a:r>
          <a:endParaRPr lang="en-GB" dirty="0"/>
        </a:p>
      </dgm:t>
    </dgm:pt>
    <dgm:pt modelId="{00B7EF06-15E6-4E54-9FA3-F8DFA14D638E}" type="parTrans" cxnId="{471EA0D8-B4C5-407D-9201-3C91DFBDB218}">
      <dgm:prSet/>
      <dgm:spPr/>
      <dgm:t>
        <a:bodyPr/>
        <a:lstStyle/>
        <a:p>
          <a:endParaRPr lang="en-US"/>
        </a:p>
      </dgm:t>
    </dgm:pt>
    <dgm:pt modelId="{96F9E944-A853-4BBB-8F07-487D517EDF5E}" type="sibTrans" cxnId="{471EA0D8-B4C5-407D-9201-3C91DFBDB218}">
      <dgm:prSet/>
      <dgm:spPr/>
      <dgm:t>
        <a:bodyPr/>
        <a:lstStyle/>
        <a:p>
          <a:endParaRPr lang="en-US"/>
        </a:p>
      </dgm:t>
    </dgm:pt>
    <dgm:pt modelId="{576AEF90-30D6-4739-B147-05BF2FE6E332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Does anything ship with the game, bonus content? Will there be DLC? A soundtrack?</a:t>
          </a:r>
          <a:endParaRPr lang="en-GB" dirty="0"/>
        </a:p>
      </dgm:t>
    </dgm:pt>
    <dgm:pt modelId="{E63F6845-B3FD-4CC3-A106-FFC319C7899E}" type="parTrans" cxnId="{F13A89B4-183B-43A4-AE24-A6929C0C2DAF}">
      <dgm:prSet/>
      <dgm:spPr/>
      <dgm:t>
        <a:bodyPr/>
        <a:lstStyle/>
        <a:p>
          <a:endParaRPr lang="en-GB"/>
        </a:p>
      </dgm:t>
    </dgm:pt>
    <dgm:pt modelId="{59EF6C54-6B84-4267-B4C0-61D7CD5F8646}" type="sibTrans" cxnId="{F13A89B4-183B-43A4-AE24-A6929C0C2DAF}">
      <dgm:prSet/>
      <dgm:spPr/>
      <dgm:t>
        <a:bodyPr/>
        <a:lstStyle/>
        <a:p>
          <a:endParaRPr lang="en-GB"/>
        </a:p>
      </dgm:t>
    </dgm:pt>
    <dgm:pt modelId="{C4A19F0B-2C23-4A6B-BBF5-7AE4EDFEAAAA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Is there anything for the player to unlock through playing the game? Steam, </a:t>
          </a:r>
          <a:r>
            <a:rPr lang="en-GB" dirty="0" err="1">
              <a:latin typeface="Calibri Light" panose="020F0302020204030204"/>
            </a:rPr>
            <a:t>XBox</a:t>
          </a:r>
          <a:r>
            <a:rPr lang="en-GB" dirty="0">
              <a:latin typeface="Calibri Light" panose="020F0302020204030204"/>
            </a:rPr>
            <a:t> and PlayStation all have their variations on badges and awards to display on your profile. How will your game reward the completists out there?</a:t>
          </a:r>
        </a:p>
      </dgm:t>
    </dgm:pt>
    <dgm:pt modelId="{F9B49F83-C82D-433E-8D43-2034C35B3320}" type="parTrans" cxnId="{6CFC0CBE-03CC-4220-AC3C-C94685036BA2}">
      <dgm:prSet/>
      <dgm:spPr/>
      <dgm:t>
        <a:bodyPr/>
        <a:lstStyle/>
        <a:p>
          <a:endParaRPr lang="en-GB"/>
        </a:p>
      </dgm:t>
    </dgm:pt>
    <dgm:pt modelId="{B23F27E4-8361-4393-BEB2-DAF8173B14C5}" type="sibTrans" cxnId="{6CFC0CBE-03CC-4220-AC3C-C94685036BA2}">
      <dgm:prSet/>
      <dgm:spPr/>
      <dgm:t>
        <a:bodyPr/>
        <a:lstStyle/>
        <a:p>
          <a:endParaRPr lang="en-GB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  <dgm:pt modelId="{76997C33-F7E4-4F14-8B5F-12F0971700DB}" type="pres">
      <dgm:prSet presAssocID="{BF8F6407-ADDC-4540-9A1B-632CB4190361}" presName="parentText" presStyleLbl="node1" presStyleIdx="0" presStyleCnt="1" custLinFactNeighborY="-15281">
        <dgm:presLayoutVars>
          <dgm:chMax val="0"/>
          <dgm:bulletEnabled val="1"/>
        </dgm:presLayoutVars>
      </dgm:prSet>
      <dgm:spPr/>
    </dgm:pt>
    <dgm:pt modelId="{6CC4FC11-E421-40E4-A497-B92AC116B24F}" type="pres">
      <dgm:prSet presAssocID="{BF8F6407-ADDC-4540-9A1B-632CB4190361}" presName="childText" presStyleLbl="revTx" presStyleIdx="0" presStyleCnt="1" custScaleY="122236">
        <dgm:presLayoutVars>
          <dgm:bulletEnabled val="1"/>
        </dgm:presLayoutVars>
      </dgm:prSet>
      <dgm:spPr/>
    </dgm:pt>
  </dgm:ptLst>
  <dgm:cxnLst>
    <dgm:cxn modelId="{64EDDB26-E1C3-43DF-ADEC-7100EC6B5529}" type="presOf" srcId="{BF8F6407-ADDC-4540-9A1B-632CB4190361}" destId="{76997C33-F7E4-4F14-8B5F-12F0971700DB}" srcOrd="0" destOrd="0" presId="urn:microsoft.com/office/officeart/2005/8/layout/vList2"/>
    <dgm:cxn modelId="{C33CC34C-5792-4C66-999D-7401EE9B48D0}" type="presOf" srcId="{C4A19F0B-2C23-4A6B-BBF5-7AE4EDFEAAAA}" destId="{6CC4FC11-E421-40E4-A497-B92AC116B24F}" srcOrd="0" destOrd="1" presId="urn:microsoft.com/office/officeart/2005/8/layout/vList2"/>
    <dgm:cxn modelId="{F13A89B4-183B-43A4-AE24-A6929C0C2DAF}" srcId="{BF8F6407-ADDC-4540-9A1B-632CB4190361}" destId="{576AEF90-30D6-4739-B147-05BF2FE6E332}" srcOrd="0" destOrd="0" parTransId="{E63F6845-B3FD-4CC3-A106-FFC319C7899E}" sibTransId="{59EF6C54-6B84-4267-B4C0-61D7CD5F8646}"/>
    <dgm:cxn modelId="{6CFC0CBE-03CC-4220-AC3C-C94685036BA2}" srcId="{BF8F6407-ADDC-4540-9A1B-632CB4190361}" destId="{C4A19F0B-2C23-4A6B-BBF5-7AE4EDFEAAAA}" srcOrd="1" destOrd="0" parTransId="{F9B49F83-C82D-433E-8D43-2034C35B3320}" sibTransId="{B23F27E4-8361-4393-BEB2-DAF8173B14C5}"/>
    <dgm:cxn modelId="{06AEBED1-B35C-41F3-9079-80335CF3C309}" type="presOf" srcId="{576AEF90-30D6-4739-B147-05BF2FE6E332}" destId="{6CC4FC11-E421-40E4-A497-B92AC116B24F}" srcOrd="0" destOrd="0" presId="urn:microsoft.com/office/officeart/2005/8/layout/vList2"/>
    <dgm:cxn modelId="{471EA0D8-B4C5-407D-9201-3C91DFBDB218}" srcId="{A5FB6EEE-E749-415D-AC4A-EA36FA6C62B6}" destId="{BF8F6407-ADDC-4540-9A1B-632CB4190361}" srcOrd="0" destOrd="0" parTransId="{00B7EF06-15E6-4E54-9FA3-F8DFA14D638E}" sibTransId="{96F9E944-A853-4BBB-8F07-487D517EDF5E}"/>
    <dgm:cxn modelId="{66C95FE5-C3C6-4971-A9A6-A11F18F0ACBC}" type="presOf" srcId="{A5FB6EEE-E749-415D-AC4A-EA36FA6C62B6}" destId="{438DF890-7303-431D-AAFE-AC8E37DAE246}" srcOrd="0" destOrd="0" presId="urn:microsoft.com/office/officeart/2005/8/layout/vList2"/>
    <dgm:cxn modelId="{D3E1E992-27CB-46FE-9370-E88A7CE723BA}" type="presParOf" srcId="{438DF890-7303-431D-AAFE-AC8E37DAE246}" destId="{76997C33-F7E4-4F14-8B5F-12F0971700DB}" srcOrd="0" destOrd="0" presId="urn:microsoft.com/office/officeart/2005/8/layout/vList2"/>
    <dgm:cxn modelId="{D6FD5C62-4EB8-4D12-AF09-89D3374BB21C}" type="presParOf" srcId="{438DF890-7303-431D-AAFE-AC8E37DAE246}" destId="{6CC4FC11-E421-40E4-A497-B92AC116B24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6C95FE5-C3C6-4971-A9A6-A11F18F0ACBC}" type="presOf" srcId="{A5FB6EEE-E749-415D-AC4A-EA36FA6C62B6}" destId="{438DF890-7303-431D-AAFE-AC8E37DAE2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6407-ADDC-4540-9A1B-632CB4190361}">
      <dgm:prSet custT="1"/>
      <dgm:spPr/>
      <dgm:t>
        <a:bodyPr/>
        <a:lstStyle/>
        <a:p>
          <a:pPr rtl="0"/>
          <a:r>
            <a:rPr lang="en-GB" sz="3600" b="1" dirty="0">
              <a:latin typeface="Calibri Light" panose="020F0302020204030204"/>
            </a:rPr>
            <a:t>Pricing &amp; Monetisation</a:t>
          </a:r>
          <a:endParaRPr lang="en-GB" sz="3600" dirty="0"/>
        </a:p>
      </dgm:t>
    </dgm:pt>
    <dgm:pt modelId="{00B7EF06-15E6-4E54-9FA3-F8DFA14D638E}" type="parTrans" cxnId="{471EA0D8-B4C5-407D-9201-3C91DFBDB218}">
      <dgm:prSet/>
      <dgm:spPr/>
      <dgm:t>
        <a:bodyPr/>
        <a:lstStyle/>
        <a:p>
          <a:endParaRPr lang="en-US"/>
        </a:p>
      </dgm:t>
    </dgm:pt>
    <dgm:pt modelId="{96F9E944-A853-4BBB-8F07-487D517EDF5E}" type="sibTrans" cxnId="{471EA0D8-B4C5-407D-9201-3C91DFBDB218}">
      <dgm:prSet/>
      <dgm:spPr/>
      <dgm:t>
        <a:bodyPr/>
        <a:lstStyle/>
        <a:p>
          <a:endParaRPr lang="en-US"/>
        </a:p>
      </dgm:t>
    </dgm:pt>
    <dgm:pt modelId="{576AEF90-30D6-4739-B147-05BF2FE6E332}">
      <dgm:prSet phldr="0" custT="1"/>
      <dgm:spPr/>
      <dgm:t>
        <a:bodyPr/>
        <a:lstStyle/>
        <a:p>
          <a:pPr rtl="0"/>
          <a:r>
            <a:rPr lang="en-GB" sz="2400" dirty="0">
              <a:latin typeface="Calibri Light" panose="020F0302020204030204"/>
            </a:rPr>
            <a:t>How much will our game cost? Will there be different versions at different price points? </a:t>
          </a:r>
          <a:endParaRPr lang="en-GB" sz="2400" dirty="0"/>
        </a:p>
      </dgm:t>
    </dgm:pt>
    <dgm:pt modelId="{E63F6845-B3FD-4CC3-A106-FFC319C7899E}" type="parTrans" cxnId="{F13A89B4-183B-43A4-AE24-A6929C0C2DAF}">
      <dgm:prSet/>
      <dgm:spPr/>
      <dgm:t>
        <a:bodyPr/>
        <a:lstStyle/>
        <a:p>
          <a:endParaRPr lang="en-GB"/>
        </a:p>
      </dgm:t>
    </dgm:pt>
    <dgm:pt modelId="{59EF6C54-6B84-4267-B4C0-61D7CD5F8646}" type="sibTrans" cxnId="{F13A89B4-183B-43A4-AE24-A6929C0C2DAF}">
      <dgm:prSet/>
      <dgm:spPr/>
      <dgm:t>
        <a:bodyPr/>
        <a:lstStyle/>
        <a:p>
          <a:endParaRPr lang="en-GB"/>
        </a:p>
      </dgm:t>
    </dgm:pt>
    <dgm:pt modelId="{C4A19F0B-2C23-4A6B-BBF5-7AE4EDFEAAAA}">
      <dgm:prSet phldr="0" custT="1"/>
      <dgm:spPr/>
      <dgm:t>
        <a:bodyPr/>
        <a:lstStyle/>
        <a:p>
          <a:pPr rtl="0"/>
          <a:r>
            <a:rPr lang="en-GB" sz="2400" dirty="0">
              <a:latin typeface="Calibri Light" panose="020F0302020204030204"/>
            </a:rPr>
            <a:t>Does the game utilise microtransactions or paid DLC? Are there any paid content such as different costumes or will in-game currency be exchanged for real-world currency?</a:t>
          </a:r>
          <a:endParaRPr lang="en-GB" sz="2400" dirty="0"/>
        </a:p>
      </dgm:t>
    </dgm:pt>
    <dgm:pt modelId="{F9B49F83-C82D-433E-8D43-2034C35B3320}" type="parTrans" cxnId="{6CFC0CBE-03CC-4220-AC3C-C94685036BA2}">
      <dgm:prSet/>
      <dgm:spPr/>
      <dgm:t>
        <a:bodyPr/>
        <a:lstStyle/>
        <a:p>
          <a:endParaRPr lang="en-GB"/>
        </a:p>
      </dgm:t>
    </dgm:pt>
    <dgm:pt modelId="{B23F27E4-8361-4393-BEB2-DAF8173B14C5}" type="sibTrans" cxnId="{6CFC0CBE-03CC-4220-AC3C-C94685036BA2}">
      <dgm:prSet/>
      <dgm:spPr/>
      <dgm:t>
        <a:bodyPr/>
        <a:lstStyle/>
        <a:p>
          <a:endParaRPr lang="en-GB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  <dgm:pt modelId="{76997C33-F7E4-4F14-8B5F-12F0971700DB}" type="pres">
      <dgm:prSet presAssocID="{BF8F6407-ADDC-4540-9A1B-632CB4190361}" presName="parentText" presStyleLbl="node1" presStyleIdx="0" presStyleCnt="1" custScaleY="56988" custLinFactNeighborY="-24603">
        <dgm:presLayoutVars>
          <dgm:chMax val="0"/>
          <dgm:bulletEnabled val="1"/>
        </dgm:presLayoutVars>
      </dgm:prSet>
      <dgm:spPr/>
    </dgm:pt>
    <dgm:pt modelId="{6CC4FC11-E421-40E4-A497-B92AC116B24F}" type="pres">
      <dgm:prSet presAssocID="{BF8F6407-ADDC-4540-9A1B-632CB419036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4EDDB26-E1C3-43DF-ADEC-7100EC6B5529}" type="presOf" srcId="{BF8F6407-ADDC-4540-9A1B-632CB4190361}" destId="{76997C33-F7E4-4F14-8B5F-12F0971700DB}" srcOrd="0" destOrd="0" presId="urn:microsoft.com/office/officeart/2005/8/layout/vList2"/>
    <dgm:cxn modelId="{C33CC34C-5792-4C66-999D-7401EE9B48D0}" type="presOf" srcId="{C4A19F0B-2C23-4A6B-BBF5-7AE4EDFEAAAA}" destId="{6CC4FC11-E421-40E4-A497-B92AC116B24F}" srcOrd="0" destOrd="1" presId="urn:microsoft.com/office/officeart/2005/8/layout/vList2"/>
    <dgm:cxn modelId="{F13A89B4-183B-43A4-AE24-A6929C0C2DAF}" srcId="{BF8F6407-ADDC-4540-9A1B-632CB4190361}" destId="{576AEF90-30D6-4739-B147-05BF2FE6E332}" srcOrd="0" destOrd="0" parTransId="{E63F6845-B3FD-4CC3-A106-FFC319C7899E}" sibTransId="{59EF6C54-6B84-4267-B4C0-61D7CD5F8646}"/>
    <dgm:cxn modelId="{6CFC0CBE-03CC-4220-AC3C-C94685036BA2}" srcId="{BF8F6407-ADDC-4540-9A1B-632CB4190361}" destId="{C4A19F0B-2C23-4A6B-BBF5-7AE4EDFEAAAA}" srcOrd="1" destOrd="0" parTransId="{F9B49F83-C82D-433E-8D43-2034C35B3320}" sibTransId="{B23F27E4-8361-4393-BEB2-DAF8173B14C5}"/>
    <dgm:cxn modelId="{06AEBED1-B35C-41F3-9079-80335CF3C309}" type="presOf" srcId="{576AEF90-30D6-4739-B147-05BF2FE6E332}" destId="{6CC4FC11-E421-40E4-A497-B92AC116B24F}" srcOrd="0" destOrd="0" presId="urn:microsoft.com/office/officeart/2005/8/layout/vList2"/>
    <dgm:cxn modelId="{471EA0D8-B4C5-407D-9201-3C91DFBDB218}" srcId="{A5FB6EEE-E749-415D-AC4A-EA36FA6C62B6}" destId="{BF8F6407-ADDC-4540-9A1B-632CB4190361}" srcOrd="0" destOrd="0" parTransId="{00B7EF06-15E6-4E54-9FA3-F8DFA14D638E}" sibTransId="{96F9E944-A853-4BBB-8F07-487D517EDF5E}"/>
    <dgm:cxn modelId="{66C95FE5-C3C6-4971-A9A6-A11F18F0ACBC}" type="presOf" srcId="{A5FB6EEE-E749-415D-AC4A-EA36FA6C62B6}" destId="{438DF890-7303-431D-AAFE-AC8E37DAE246}" srcOrd="0" destOrd="0" presId="urn:microsoft.com/office/officeart/2005/8/layout/vList2"/>
    <dgm:cxn modelId="{D3E1E992-27CB-46FE-9370-E88A7CE723BA}" type="presParOf" srcId="{438DF890-7303-431D-AAFE-AC8E37DAE246}" destId="{76997C33-F7E4-4F14-8B5F-12F0971700DB}" srcOrd="0" destOrd="0" presId="urn:microsoft.com/office/officeart/2005/8/layout/vList2"/>
    <dgm:cxn modelId="{D6FD5C62-4EB8-4D12-AF09-89D3374BB21C}" type="presParOf" srcId="{438DF890-7303-431D-AAFE-AC8E37DAE246}" destId="{6CC4FC11-E421-40E4-A497-B92AC116B24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6407-ADDC-4540-9A1B-632CB4190361}">
      <dgm:prSet/>
      <dgm:spPr/>
      <dgm:t>
        <a:bodyPr/>
        <a:lstStyle/>
        <a:p>
          <a:pPr rtl="0"/>
          <a:r>
            <a:rPr lang="en-GB" b="1" dirty="0">
              <a:latin typeface="Calibri Light" panose="020F0302020204030204"/>
            </a:rPr>
            <a:t>Game Story Summary and Flow</a:t>
          </a:r>
          <a:endParaRPr lang="en-GB" dirty="0"/>
        </a:p>
      </dgm:t>
    </dgm:pt>
    <dgm:pt modelId="{00B7EF06-15E6-4E54-9FA3-F8DFA14D638E}" type="parTrans" cxnId="{471EA0D8-B4C5-407D-9201-3C91DFBDB218}">
      <dgm:prSet/>
      <dgm:spPr/>
      <dgm:t>
        <a:bodyPr/>
        <a:lstStyle/>
        <a:p>
          <a:endParaRPr lang="en-US"/>
        </a:p>
      </dgm:t>
    </dgm:pt>
    <dgm:pt modelId="{96F9E944-A853-4BBB-8F07-487D517EDF5E}" type="sibTrans" cxnId="{471EA0D8-B4C5-407D-9201-3C91DFBDB218}">
      <dgm:prSet/>
      <dgm:spPr/>
      <dgm:t>
        <a:bodyPr/>
        <a:lstStyle/>
        <a:p>
          <a:endParaRPr lang="en-US"/>
        </a:p>
      </dgm:t>
    </dgm:pt>
    <dgm:pt modelId="{12F83BBB-9A97-4859-81C3-340C637352EC}">
      <dgm:prSet/>
      <dgm:spPr/>
      <dgm:t>
        <a:bodyPr/>
        <a:lstStyle/>
        <a:p>
          <a:pPr rtl="0"/>
          <a:r>
            <a:rPr lang="en-GB" dirty="0"/>
            <a:t>This </a:t>
          </a:r>
          <a:r>
            <a:rPr lang="en-GB" dirty="0">
              <a:latin typeface="Calibri Light" panose="020F0302020204030204"/>
            </a:rPr>
            <a:t>is a reiteration of what we wrote in our One-Sheet with a little more polish added.</a:t>
          </a:r>
          <a:endParaRPr lang="en-US" dirty="0"/>
        </a:p>
      </dgm:t>
    </dgm:pt>
    <dgm:pt modelId="{46F182C2-CFF4-439C-BE0E-C2DDBADBD722}" type="parTrans" cxnId="{C2E4E859-58B9-493C-8774-6AD4CF551509}">
      <dgm:prSet/>
      <dgm:spPr/>
      <dgm:t>
        <a:bodyPr/>
        <a:lstStyle/>
        <a:p>
          <a:endParaRPr lang="en-US"/>
        </a:p>
      </dgm:t>
    </dgm:pt>
    <dgm:pt modelId="{0BAF5427-D988-43CF-A68C-67BABE1A8CC6}" type="sibTrans" cxnId="{C2E4E859-58B9-493C-8774-6AD4CF551509}">
      <dgm:prSet/>
      <dgm:spPr/>
      <dgm:t>
        <a:bodyPr/>
        <a:lstStyle/>
        <a:p>
          <a:endParaRPr lang="en-US"/>
        </a:p>
      </dgm:t>
    </dgm:pt>
    <dgm:pt modelId="{EBBCD7B6-C34E-4428-BCD5-998A76167E15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The Summary is very similar to what we had in our One-Sheet. We can add a little more depth to it, but the real focus is the next part...</a:t>
          </a:r>
        </a:p>
      </dgm:t>
    </dgm:pt>
    <dgm:pt modelId="{63DC24E4-DD84-4B0A-9502-8B9E69E854F0}" type="parTrans" cxnId="{043AF9B1-17D0-40BD-B418-7DD32448A165}">
      <dgm:prSet/>
      <dgm:spPr/>
      <dgm:t>
        <a:bodyPr/>
        <a:lstStyle/>
        <a:p>
          <a:endParaRPr lang="en-GB"/>
        </a:p>
      </dgm:t>
    </dgm:pt>
    <dgm:pt modelId="{5FE4900C-379C-4B10-BB90-44F60AC70AA6}" type="sibTrans" cxnId="{043AF9B1-17D0-40BD-B418-7DD32448A165}">
      <dgm:prSet/>
      <dgm:spPr/>
      <dgm:t>
        <a:bodyPr/>
        <a:lstStyle/>
        <a:p>
          <a:endParaRPr lang="en-GB"/>
        </a:p>
      </dgm:t>
    </dgm:pt>
    <dgm:pt modelId="{CA9C9E28-83DF-4E47-B1B2-5CCDF7704FD6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Flow- Here we are really describing the experience of playing the game and elements the player can expect to encounter.</a:t>
          </a:r>
        </a:p>
      </dgm:t>
    </dgm:pt>
    <dgm:pt modelId="{CC886495-2315-4E66-A68E-070010A6B956}" type="parTrans" cxnId="{AA27F558-6557-4F76-BDCC-9FFABE451C92}">
      <dgm:prSet/>
      <dgm:spPr/>
      <dgm:t>
        <a:bodyPr/>
        <a:lstStyle/>
        <a:p>
          <a:endParaRPr lang="en-GB"/>
        </a:p>
      </dgm:t>
    </dgm:pt>
    <dgm:pt modelId="{6375D34A-8285-4101-975C-56DC0B299CD6}" type="sibTrans" cxnId="{AA27F558-6557-4F76-BDCC-9FFABE451C92}">
      <dgm:prSet/>
      <dgm:spPr/>
      <dgm:t>
        <a:bodyPr/>
        <a:lstStyle/>
        <a:p>
          <a:endParaRPr lang="en-GB"/>
        </a:p>
      </dgm:t>
    </dgm:pt>
    <dgm:pt modelId="{576AEF90-30D6-4739-B147-05BF2FE6E332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 We have the introduction of a point scoring system and a 'shop'. </a:t>
          </a:r>
          <a:endParaRPr lang="en-US" dirty="0"/>
        </a:p>
      </dgm:t>
    </dgm:pt>
    <dgm:pt modelId="{E63F6845-B3FD-4CC3-A106-FFC319C7899E}" type="parTrans" cxnId="{F13A89B4-183B-43A4-AE24-A6929C0C2DAF}">
      <dgm:prSet/>
      <dgm:spPr/>
      <dgm:t>
        <a:bodyPr/>
        <a:lstStyle/>
        <a:p>
          <a:endParaRPr lang="en-GB"/>
        </a:p>
      </dgm:t>
    </dgm:pt>
    <dgm:pt modelId="{59EF6C54-6B84-4267-B4C0-61D7CD5F8646}" type="sibTrans" cxnId="{F13A89B4-183B-43A4-AE24-A6929C0C2DAF}">
      <dgm:prSet/>
      <dgm:spPr/>
      <dgm:t>
        <a:bodyPr/>
        <a:lstStyle/>
        <a:p>
          <a:endParaRPr lang="en-GB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  <dgm:pt modelId="{76997C33-F7E4-4F14-8B5F-12F0971700DB}" type="pres">
      <dgm:prSet presAssocID="{BF8F6407-ADDC-4540-9A1B-632CB4190361}" presName="parentText" presStyleLbl="node1" presStyleIdx="0" presStyleCnt="1" custLinFactNeighborX="-171" custLinFactNeighborY="-7277">
        <dgm:presLayoutVars>
          <dgm:chMax val="0"/>
          <dgm:bulletEnabled val="1"/>
        </dgm:presLayoutVars>
      </dgm:prSet>
      <dgm:spPr/>
    </dgm:pt>
    <dgm:pt modelId="{6CC4FC11-E421-40E4-A497-B92AC116B24F}" type="pres">
      <dgm:prSet presAssocID="{BF8F6407-ADDC-4540-9A1B-632CB419036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043AE25-D886-4D89-BFBC-C2C04CBFFB8C}" type="presOf" srcId="{CA9C9E28-83DF-4E47-B1B2-5CCDF7704FD6}" destId="{6CC4FC11-E421-40E4-A497-B92AC116B24F}" srcOrd="0" destOrd="2" presId="urn:microsoft.com/office/officeart/2005/8/layout/vList2"/>
    <dgm:cxn modelId="{F9C6DC33-220E-4BF6-A106-1310B5830EC3}" type="presOf" srcId="{576AEF90-30D6-4739-B147-05BF2FE6E332}" destId="{6CC4FC11-E421-40E4-A497-B92AC116B24F}" srcOrd="0" destOrd="3" presId="urn:microsoft.com/office/officeart/2005/8/layout/vList2"/>
    <dgm:cxn modelId="{0853763E-4B99-4DFE-8286-611A689F8D14}" type="presOf" srcId="{12F83BBB-9A97-4859-81C3-340C637352EC}" destId="{6CC4FC11-E421-40E4-A497-B92AC116B24F}" srcOrd="0" destOrd="0" presId="urn:microsoft.com/office/officeart/2005/8/layout/vList2"/>
    <dgm:cxn modelId="{AA27F558-6557-4F76-BDCC-9FFABE451C92}" srcId="{BF8F6407-ADDC-4540-9A1B-632CB4190361}" destId="{CA9C9E28-83DF-4E47-B1B2-5CCDF7704FD6}" srcOrd="2" destOrd="0" parTransId="{CC886495-2315-4E66-A68E-070010A6B956}" sibTransId="{6375D34A-8285-4101-975C-56DC0B299CD6}"/>
    <dgm:cxn modelId="{C2E4E859-58B9-493C-8774-6AD4CF551509}" srcId="{BF8F6407-ADDC-4540-9A1B-632CB4190361}" destId="{12F83BBB-9A97-4859-81C3-340C637352EC}" srcOrd="0" destOrd="0" parTransId="{46F182C2-CFF4-439C-BE0E-C2DDBADBD722}" sibTransId="{0BAF5427-D988-43CF-A68C-67BABE1A8CC6}"/>
    <dgm:cxn modelId="{CD8E747F-2BF8-4553-9ADC-81292EA13101}" type="presOf" srcId="{EBBCD7B6-C34E-4428-BCD5-998A76167E15}" destId="{6CC4FC11-E421-40E4-A497-B92AC116B24F}" srcOrd="0" destOrd="1" presId="urn:microsoft.com/office/officeart/2005/8/layout/vList2"/>
    <dgm:cxn modelId="{D2330D80-5DF1-4B23-9FF5-8381D2F92053}" type="presOf" srcId="{BF8F6407-ADDC-4540-9A1B-632CB4190361}" destId="{76997C33-F7E4-4F14-8B5F-12F0971700DB}" srcOrd="0" destOrd="0" presId="urn:microsoft.com/office/officeart/2005/8/layout/vList2"/>
    <dgm:cxn modelId="{043AF9B1-17D0-40BD-B418-7DD32448A165}" srcId="{BF8F6407-ADDC-4540-9A1B-632CB4190361}" destId="{EBBCD7B6-C34E-4428-BCD5-998A76167E15}" srcOrd="1" destOrd="0" parTransId="{63DC24E4-DD84-4B0A-9502-8B9E69E854F0}" sibTransId="{5FE4900C-379C-4B10-BB90-44F60AC70AA6}"/>
    <dgm:cxn modelId="{F13A89B4-183B-43A4-AE24-A6929C0C2DAF}" srcId="{BF8F6407-ADDC-4540-9A1B-632CB4190361}" destId="{576AEF90-30D6-4739-B147-05BF2FE6E332}" srcOrd="3" destOrd="0" parTransId="{E63F6845-B3FD-4CC3-A106-FFC319C7899E}" sibTransId="{59EF6C54-6B84-4267-B4C0-61D7CD5F8646}"/>
    <dgm:cxn modelId="{471EA0D8-B4C5-407D-9201-3C91DFBDB218}" srcId="{A5FB6EEE-E749-415D-AC4A-EA36FA6C62B6}" destId="{BF8F6407-ADDC-4540-9A1B-632CB4190361}" srcOrd="0" destOrd="0" parTransId="{00B7EF06-15E6-4E54-9FA3-F8DFA14D638E}" sibTransId="{96F9E944-A853-4BBB-8F07-487D517EDF5E}"/>
    <dgm:cxn modelId="{66C95FE5-C3C6-4971-A9A6-A11F18F0ACBC}" type="presOf" srcId="{A5FB6EEE-E749-415D-AC4A-EA36FA6C62B6}" destId="{438DF890-7303-431D-AAFE-AC8E37DAE246}" srcOrd="0" destOrd="0" presId="urn:microsoft.com/office/officeart/2005/8/layout/vList2"/>
    <dgm:cxn modelId="{EF595F51-0F76-405A-A809-BEAD5722C25E}" type="presParOf" srcId="{438DF890-7303-431D-AAFE-AC8E37DAE246}" destId="{76997C33-F7E4-4F14-8B5F-12F0971700DB}" srcOrd="0" destOrd="0" presId="urn:microsoft.com/office/officeart/2005/8/layout/vList2"/>
    <dgm:cxn modelId="{623D0BD9-B752-40C8-8C35-D67C6794C1D7}" type="presParOf" srcId="{438DF890-7303-431D-AAFE-AC8E37DAE246}" destId="{6CC4FC11-E421-40E4-A497-B92AC116B24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6407-ADDC-4540-9A1B-632CB4190361}">
      <dgm:prSet custT="1"/>
      <dgm:spPr/>
      <dgm:t>
        <a:bodyPr/>
        <a:lstStyle/>
        <a:p>
          <a:pPr rtl="0"/>
          <a:r>
            <a:rPr lang="en-GB" sz="3600" b="1" dirty="0">
              <a:latin typeface="Calibri Light" panose="020F0302020204030204"/>
            </a:rPr>
            <a:t>Character and Controls</a:t>
          </a:r>
          <a:endParaRPr lang="en-GB" sz="3600" dirty="0"/>
        </a:p>
      </dgm:t>
    </dgm:pt>
    <dgm:pt modelId="{00B7EF06-15E6-4E54-9FA3-F8DFA14D638E}" type="parTrans" cxnId="{471EA0D8-B4C5-407D-9201-3C91DFBDB218}">
      <dgm:prSet/>
      <dgm:spPr/>
      <dgm:t>
        <a:bodyPr/>
        <a:lstStyle/>
        <a:p>
          <a:endParaRPr lang="en-US"/>
        </a:p>
      </dgm:t>
    </dgm:pt>
    <dgm:pt modelId="{96F9E944-A853-4BBB-8F07-487D517EDF5E}" type="sibTrans" cxnId="{471EA0D8-B4C5-407D-9201-3C91DFBDB218}">
      <dgm:prSet/>
      <dgm:spPr/>
      <dgm:t>
        <a:bodyPr/>
        <a:lstStyle/>
        <a:p>
          <a:endParaRPr lang="en-US"/>
        </a:p>
      </dgm:t>
    </dgm:pt>
    <dgm:pt modelId="{12F83BBB-9A97-4859-81C3-340C637352EC}">
      <dgm:prSet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A spin on the classic superhero origin story! But our protagonist does not need super- powers to be interesting. What does our character need? Does that drive the narrative?  </a:t>
          </a:r>
          <a:endParaRPr lang="en-US" dirty="0"/>
        </a:p>
      </dgm:t>
    </dgm:pt>
    <dgm:pt modelId="{46F182C2-CFF4-439C-BE0E-C2DDBADBD722}" type="parTrans" cxnId="{C2E4E859-58B9-493C-8774-6AD4CF551509}">
      <dgm:prSet/>
      <dgm:spPr/>
      <dgm:t>
        <a:bodyPr/>
        <a:lstStyle/>
        <a:p>
          <a:endParaRPr lang="en-US"/>
        </a:p>
      </dgm:t>
    </dgm:pt>
    <dgm:pt modelId="{0BAF5427-D988-43CF-A68C-67BABE1A8CC6}" type="sibTrans" cxnId="{C2E4E859-58B9-493C-8774-6AD4CF551509}">
      <dgm:prSet/>
      <dgm:spPr/>
      <dgm:t>
        <a:bodyPr/>
        <a:lstStyle/>
        <a:p>
          <a:endParaRPr lang="en-US"/>
        </a:p>
      </dgm:t>
    </dgm:pt>
    <dgm:pt modelId="{EBBCD7B6-C34E-4428-BCD5-998A76167E15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How we go about our Control section is going to largely depend on what input(s) we use. Are we going for mouse &amp; keyboard, controller? Diagrams will be useful!</a:t>
          </a:r>
        </a:p>
      </dgm:t>
    </dgm:pt>
    <dgm:pt modelId="{63DC24E4-DD84-4B0A-9502-8B9E69E854F0}" type="parTrans" cxnId="{043AF9B1-17D0-40BD-B418-7DD32448A165}">
      <dgm:prSet/>
      <dgm:spPr/>
      <dgm:t>
        <a:bodyPr/>
        <a:lstStyle/>
        <a:p>
          <a:endParaRPr lang="en-GB"/>
        </a:p>
      </dgm:t>
    </dgm:pt>
    <dgm:pt modelId="{5FE4900C-379C-4B10-BB90-44F60AC70AA6}" type="sibTrans" cxnId="{043AF9B1-17D0-40BD-B418-7DD32448A165}">
      <dgm:prSet/>
      <dgm:spPr/>
      <dgm:t>
        <a:bodyPr/>
        <a:lstStyle/>
        <a:p>
          <a:endParaRPr lang="en-GB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  <dgm:pt modelId="{76997C33-F7E4-4F14-8B5F-12F0971700DB}" type="pres">
      <dgm:prSet presAssocID="{BF8F6407-ADDC-4540-9A1B-632CB4190361}" presName="parentText" presStyleLbl="node1" presStyleIdx="0" presStyleCnt="1" custLinFactNeighborX="-62" custLinFactNeighborY="-3142">
        <dgm:presLayoutVars>
          <dgm:chMax val="0"/>
          <dgm:bulletEnabled val="1"/>
        </dgm:presLayoutVars>
      </dgm:prSet>
      <dgm:spPr/>
    </dgm:pt>
    <dgm:pt modelId="{6CC4FC11-E421-40E4-A497-B92AC116B24F}" type="pres">
      <dgm:prSet presAssocID="{BF8F6407-ADDC-4540-9A1B-632CB419036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853763E-4B99-4DFE-8286-611A689F8D14}" type="presOf" srcId="{12F83BBB-9A97-4859-81C3-340C637352EC}" destId="{6CC4FC11-E421-40E4-A497-B92AC116B24F}" srcOrd="0" destOrd="0" presId="urn:microsoft.com/office/officeart/2005/8/layout/vList2"/>
    <dgm:cxn modelId="{C2E4E859-58B9-493C-8774-6AD4CF551509}" srcId="{BF8F6407-ADDC-4540-9A1B-632CB4190361}" destId="{12F83BBB-9A97-4859-81C3-340C637352EC}" srcOrd="0" destOrd="0" parTransId="{46F182C2-CFF4-439C-BE0E-C2DDBADBD722}" sibTransId="{0BAF5427-D988-43CF-A68C-67BABE1A8CC6}"/>
    <dgm:cxn modelId="{CD8E747F-2BF8-4553-9ADC-81292EA13101}" type="presOf" srcId="{EBBCD7B6-C34E-4428-BCD5-998A76167E15}" destId="{6CC4FC11-E421-40E4-A497-B92AC116B24F}" srcOrd="0" destOrd="1" presId="urn:microsoft.com/office/officeart/2005/8/layout/vList2"/>
    <dgm:cxn modelId="{D2330D80-5DF1-4B23-9FF5-8381D2F92053}" type="presOf" srcId="{BF8F6407-ADDC-4540-9A1B-632CB4190361}" destId="{76997C33-F7E4-4F14-8B5F-12F0971700DB}" srcOrd="0" destOrd="0" presId="urn:microsoft.com/office/officeart/2005/8/layout/vList2"/>
    <dgm:cxn modelId="{043AF9B1-17D0-40BD-B418-7DD32448A165}" srcId="{BF8F6407-ADDC-4540-9A1B-632CB4190361}" destId="{EBBCD7B6-C34E-4428-BCD5-998A76167E15}" srcOrd="1" destOrd="0" parTransId="{63DC24E4-DD84-4B0A-9502-8B9E69E854F0}" sibTransId="{5FE4900C-379C-4B10-BB90-44F60AC70AA6}"/>
    <dgm:cxn modelId="{471EA0D8-B4C5-407D-9201-3C91DFBDB218}" srcId="{A5FB6EEE-E749-415D-AC4A-EA36FA6C62B6}" destId="{BF8F6407-ADDC-4540-9A1B-632CB4190361}" srcOrd="0" destOrd="0" parTransId="{00B7EF06-15E6-4E54-9FA3-F8DFA14D638E}" sibTransId="{96F9E944-A853-4BBB-8F07-487D517EDF5E}"/>
    <dgm:cxn modelId="{66C95FE5-C3C6-4971-A9A6-A11F18F0ACBC}" type="presOf" srcId="{A5FB6EEE-E749-415D-AC4A-EA36FA6C62B6}" destId="{438DF890-7303-431D-AAFE-AC8E37DAE246}" srcOrd="0" destOrd="0" presId="urn:microsoft.com/office/officeart/2005/8/layout/vList2"/>
    <dgm:cxn modelId="{EF595F51-0F76-405A-A809-BEAD5722C25E}" type="presParOf" srcId="{438DF890-7303-431D-AAFE-AC8E37DAE246}" destId="{76997C33-F7E4-4F14-8B5F-12F0971700DB}" srcOrd="0" destOrd="0" presId="urn:microsoft.com/office/officeart/2005/8/layout/vList2"/>
    <dgm:cxn modelId="{623D0BD9-B752-40C8-8C35-D67C6794C1D7}" type="presParOf" srcId="{438DF890-7303-431D-AAFE-AC8E37DAE246}" destId="{6CC4FC11-E421-40E4-A497-B92AC116B24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6407-ADDC-4540-9A1B-632CB4190361}">
      <dgm:prSet custT="1"/>
      <dgm:spPr/>
      <dgm:t>
        <a:bodyPr/>
        <a:lstStyle/>
        <a:p>
          <a:r>
            <a:rPr lang="en-GB" sz="3600" b="1" dirty="0">
              <a:latin typeface="Calibri Light" panose="020F0302020204030204"/>
            </a:rPr>
            <a:t>Gameplay</a:t>
          </a:r>
          <a:endParaRPr lang="en-GB" sz="3600" dirty="0"/>
        </a:p>
      </dgm:t>
    </dgm:pt>
    <dgm:pt modelId="{00B7EF06-15E6-4E54-9FA3-F8DFA14D638E}" type="parTrans" cxnId="{471EA0D8-B4C5-407D-9201-3C91DFBDB218}">
      <dgm:prSet/>
      <dgm:spPr/>
      <dgm:t>
        <a:bodyPr/>
        <a:lstStyle/>
        <a:p>
          <a:endParaRPr lang="en-US"/>
        </a:p>
      </dgm:t>
    </dgm:pt>
    <dgm:pt modelId="{96F9E944-A853-4BBB-8F07-487D517EDF5E}" type="sibTrans" cxnId="{471EA0D8-B4C5-407D-9201-3C91DFBDB218}">
      <dgm:prSet/>
      <dgm:spPr/>
      <dgm:t>
        <a:bodyPr/>
        <a:lstStyle/>
        <a:p>
          <a:endParaRPr lang="en-US"/>
        </a:p>
      </dgm:t>
    </dgm:pt>
    <dgm:pt modelId="{12F83BBB-9A97-4859-81C3-340C637352EC}">
      <dgm:prSet custT="1"/>
      <dgm:spPr/>
      <dgm:t>
        <a:bodyPr/>
        <a:lstStyle/>
        <a:p>
          <a:pPr rtl="0"/>
          <a:r>
            <a:rPr lang="en-GB" sz="2800" dirty="0">
              <a:latin typeface="Calibri Light" panose="020F0302020204030204"/>
            </a:rPr>
            <a:t>This may look like a rehash of we saw a couple of slides ago, but there is more emphasis on the detail over the experience. </a:t>
          </a:r>
          <a:endParaRPr lang="en-US" sz="2800" dirty="0"/>
        </a:p>
      </dgm:t>
    </dgm:pt>
    <dgm:pt modelId="{46F182C2-CFF4-439C-BE0E-C2DDBADBD722}" type="parTrans" cxnId="{C2E4E859-58B9-493C-8774-6AD4CF551509}">
      <dgm:prSet/>
      <dgm:spPr/>
      <dgm:t>
        <a:bodyPr/>
        <a:lstStyle/>
        <a:p>
          <a:endParaRPr lang="en-US"/>
        </a:p>
      </dgm:t>
    </dgm:pt>
    <dgm:pt modelId="{0BAF5427-D988-43CF-A68C-67BABE1A8CC6}" type="sibTrans" cxnId="{C2E4E859-58B9-493C-8774-6AD4CF551509}">
      <dgm:prSet/>
      <dgm:spPr/>
      <dgm:t>
        <a:bodyPr/>
        <a:lstStyle/>
        <a:p>
          <a:endParaRPr lang="en-US"/>
        </a:p>
      </dgm:t>
    </dgm:pt>
    <dgm:pt modelId="{576AEF90-30D6-4739-B147-05BF2FE6E332}">
      <dgm:prSet phldr="0" custT="1"/>
      <dgm:spPr/>
      <dgm:t>
        <a:bodyPr/>
        <a:lstStyle/>
        <a:p>
          <a:pPr rtl="0"/>
          <a:r>
            <a:rPr lang="en-US" sz="2800" dirty="0">
              <a:latin typeface="Calibri Light" panose="020F0302020204030204"/>
            </a:rPr>
            <a:t>We are being introduced to different types of bad guy, different types of power-up... These can be expanded upon even more in the full GDD in their own sections.</a:t>
          </a:r>
          <a:endParaRPr lang="en-US" sz="2800" dirty="0"/>
        </a:p>
      </dgm:t>
    </dgm:pt>
    <dgm:pt modelId="{E63F6845-B3FD-4CC3-A106-FFC319C7899E}" type="parTrans" cxnId="{F13A89B4-183B-43A4-AE24-A6929C0C2DAF}">
      <dgm:prSet/>
      <dgm:spPr/>
      <dgm:t>
        <a:bodyPr/>
        <a:lstStyle/>
        <a:p>
          <a:endParaRPr lang="en-GB"/>
        </a:p>
      </dgm:t>
    </dgm:pt>
    <dgm:pt modelId="{59EF6C54-6B84-4267-B4C0-61D7CD5F8646}" type="sibTrans" cxnId="{F13A89B4-183B-43A4-AE24-A6929C0C2DAF}">
      <dgm:prSet/>
      <dgm:spPr/>
      <dgm:t>
        <a:bodyPr/>
        <a:lstStyle/>
        <a:p>
          <a:endParaRPr lang="en-GB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  <dgm:pt modelId="{76997C33-F7E4-4F14-8B5F-12F0971700DB}" type="pres">
      <dgm:prSet presAssocID="{BF8F6407-ADDC-4540-9A1B-632CB4190361}" presName="parentText" presStyleLbl="node1" presStyleIdx="0" presStyleCnt="1" custScaleY="70963" custLinFactNeighborX="0" custLinFactNeighborY="-5925">
        <dgm:presLayoutVars>
          <dgm:chMax val="0"/>
          <dgm:bulletEnabled val="1"/>
        </dgm:presLayoutVars>
      </dgm:prSet>
      <dgm:spPr/>
    </dgm:pt>
    <dgm:pt modelId="{6CC4FC11-E421-40E4-A497-B92AC116B24F}" type="pres">
      <dgm:prSet presAssocID="{BF8F6407-ADDC-4540-9A1B-632CB419036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2E4E859-58B9-493C-8774-6AD4CF551509}" srcId="{BF8F6407-ADDC-4540-9A1B-632CB4190361}" destId="{12F83BBB-9A97-4859-81C3-340C637352EC}" srcOrd="0" destOrd="0" parTransId="{46F182C2-CFF4-439C-BE0E-C2DDBADBD722}" sibTransId="{0BAF5427-D988-43CF-A68C-67BABE1A8CC6}"/>
    <dgm:cxn modelId="{8A55FE81-C4C2-46EF-881F-F9783D27070D}" type="presOf" srcId="{12F83BBB-9A97-4859-81C3-340C637352EC}" destId="{6CC4FC11-E421-40E4-A497-B92AC116B24F}" srcOrd="0" destOrd="0" presId="urn:microsoft.com/office/officeart/2005/8/layout/vList2"/>
    <dgm:cxn modelId="{F13A89B4-183B-43A4-AE24-A6929C0C2DAF}" srcId="{BF8F6407-ADDC-4540-9A1B-632CB4190361}" destId="{576AEF90-30D6-4739-B147-05BF2FE6E332}" srcOrd="1" destOrd="0" parTransId="{E63F6845-B3FD-4CC3-A106-FFC319C7899E}" sibTransId="{59EF6C54-6B84-4267-B4C0-61D7CD5F8646}"/>
    <dgm:cxn modelId="{E81C56B5-5846-4211-8712-E2F92BCAE2F3}" type="presOf" srcId="{576AEF90-30D6-4739-B147-05BF2FE6E332}" destId="{6CC4FC11-E421-40E4-A497-B92AC116B24F}" srcOrd="0" destOrd="1" presId="urn:microsoft.com/office/officeart/2005/8/layout/vList2"/>
    <dgm:cxn modelId="{471EA0D8-B4C5-407D-9201-3C91DFBDB218}" srcId="{A5FB6EEE-E749-415D-AC4A-EA36FA6C62B6}" destId="{BF8F6407-ADDC-4540-9A1B-632CB4190361}" srcOrd="0" destOrd="0" parTransId="{00B7EF06-15E6-4E54-9FA3-F8DFA14D638E}" sibTransId="{96F9E944-A853-4BBB-8F07-487D517EDF5E}"/>
    <dgm:cxn modelId="{66C95FE5-C3C6-4971-A9A6-A11F18F0ACBC}" type="presOf" srcId="{A5FB6EEE-E749-415D-AC4A-EA36FA6C62B6}" destId="{438DF890-7303-431D-AAFE-AC8E37DAE246}" srcOrd="0" destOrd="0" presId="urn:microsoft.com/office/officeart/2005/8/layout/vList2"/>
    <dgm:cxn modelId="{BCE7E3ED-54F9-4CAE-A130-16D7EF51DB94}" type="presOf" srcId="{BF8F6407-ADDC-4540-9A1B-632CB4190361}" destId="{76997C33-F7E4-4F14-8B5F-12F0971700DB}" srcOrd="0" destOrd="0" presId="urn:microsoft.com/office/officeart/2005/8/layout/vList2"/>
    <dgm:cxn modelId="{AE3C8A40-62D4-4E92-9F01-8FABD0269278}" type="presParOf" srcId="{438DF890-7303-431D-AAFE-AC8E37DAE246}" destId="{76997C33-F7E4-4F14-8B5F-12F0971700DB}" srcOrd="0" destOrd="0" presId="urn:microsoft.com/office/officeart/2005/8/layout/vList2"/>
    <dgm:cxn modelId="{B4DFC972-431D-490D-A1F6-3601D9392F99}" type="presParOf" srcId="{438DF890-7303-431D-AAFE-AC8E37DAE246}" destId="{6CC4FC11-E421-40E4-A497-B92AC116B24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6407-ADDC-4540-9A1B-632CB4190361}">
      <dgm:prSet custT="1"/>
      <dgm:spPr/>
      <dgm:t>
        <a:bodyPr/>
        <a:lstStyle/>
        <a:p>
          <a:pPr rtl="0"/>
          <a:r>
            <a:rPr lang="en-GB" sz="3600" b="1" dirty="0">
              <a:latin typeface="Calibri Light" panose="020F0302020204030204"/>
            </a:rPr>
            <a:t>Game World</a:t>
          </a:r>
          <a:endParaRPr lang="en-GB" sz="3600" dirty="0"/>
        </a:p>
      </dgm:t>
    </dgm:pt>
    <dgm:pt modelId="{00B7EF06-15E6-4E54-9FA3-F8DFA14D638E}" type="parTrans" cxnId="{471EA0D8-B4C5-407D-9201-3C91DFBDB218}">
      <dgm:prSet/>
      <dgm:spPr/>
      <dgm:t>
        <a:bodyPr/>
        <a:lstStyle/>
        <a:p>
          <a:endParaRPr lang="en-US"/>
        </a:p>
      </dgm:t>
    </dgm:pt>
    <dgm:pt modelId="{96F9E944-A853-4BBB-8F07-487D517EDF5E}" type="sibTrans" cxnId="{471EA0D8-B4C5-407D-9201-3C91DFBDB218}">
      <dgm:prSet/>
      <dgm:spPr/>
      <dgm:t>
        <a:bodyPr/>
        <a:lstStyle/>
        <a:p>
          <a:endParaRPr lang="en-US"/>
        </a:p>
      </dgm:t>
    </dgm:pt>
    <dgm:pt modelId="{576AEF90-30D6-4739-B147-05BF2FE6E332}">
      <dgm:prSet phldr="0" custT="1"/>
      <dgm:spPr/>
      <dgm:t>
        <a:bodyPr/>
        <a:lstStyle/>
        <a:p>
          <a:pPr rtl="0"/>
          <a:r>
            <a:rPr lang="en-GB" sz="2800" dirty="0">
              <a:latin typeface="Calibri Light" panose="020F0302020204030204"/>
            </a:rPr>
            <a:t>We have a lot more about our play experience here. A few more hazards are mentioned (sparking wires, crane arms, plant pots etc)</a:t>
          </a:r>
          <a:endParaRPr lang="en-GB" sz="2800" dirty="0"/>
        </a:p>
      </dgm:t>
    </dgm:pt>
    <dgm:pt modelId="{E63F6845-B3FD-4CC3-A106-FFC319C7899E}" type="parTrans" cxnId="{F13A89B4-183B-43A4-AE24-A6929C0C2DAF}">
      <dgm:prSet/>
      <dgm:spPr/>
      <dgm:t>
        <a:bodyPr/>
        <a:lstStyle/>
        <a:p>
          <a:endParaRPr lang="en-GB"/>
        </a:p>
      </dgm:t>
    </dgm:pt>
    <dgm:pt modelId="{59EF6C54-6B84-4267-B4C0-61D7CD5F8646}" type="sibTrans" cxnId="{F13A89B4-183B-43A4-AE24-A6929C0C2DAF}">
      <dgm:prSet/>
      <dgm:spPr/>
      <dgm:t>
        <a:bodyPr/>
        <a:lstStyle/>
        <a:p>
          <a:endParaRPr lang="en-GB"/>
        </a:p>
      </dgm:t>
    </dgm:pt>
    <dgm:pt modelId="{A7E5756C-218D-45B9-9805-5B2F482DC657}">
      <dgm:prSet phldr="0" custT="1"/>
      <dgm:spPr/>
      <dgm:t>
        <a:bodyPr/>
        <a:lstStyle/>
        <a:p>
          <a:pPr rtl="0"/>
          <a:r>
            <a:rPr lang="en-GB" sz="2800" dirty="0">
              <a:latin typeface="Calibri Light" panose="020F0302020204030204"/>
            </a:rPr>
            <a:t>This section will start to inform the level designer as to what locations will appear in the game. </a:t>
          </a:r>
        </a:p>
      </dgm:t>
    </dgm:pt>
    <dgm:pt modelId="{B6123079-6558-414D-9945-485593306628}" type="parTrans" cxnId="{0A71A3C4-4784-419A-859E-DF70E0474F27}">
      <dgm:prSet/>
      <dgm:spPr/>
      <dgm:t>
        <a:bodyPr/>
        <a:lstStyle/>
        <a:p>
          <a:endParaRPr lang="en-GB"/>
        </a:p>
      </dgm:t>
    </dgm:pt>
    <dgm:pt modelId="{47B70969-8E12-449F-8B3E-77A5E25B7029}" type="sibTrans" cxnId="{0A71A3C4-4784-419A-859E-DF70E0474F27}">
      <dgm:prSet/>
      <dgm:spPr/>
      <dgm:t>
        <a:bodyPr/>
        <a:lstStyle/>
        <a:p>
          <a:endParaRPr lang="en-GB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  <dgm:pt modelId="{76997C33-F7E4-4F14-8B5F-12F0971700DB}" type="pres">
      <dgm:prSet presAssocID="{BF8F6407-ADDC-4540-9A1B-632CB4190361}" presName="parentText" presStyleLbl="node1" presStyleIdx="0" presStyleCnt="1" custScaleY="64068" custLinFactNeighborX="13" custLinFactNeighborY="-21346">
        <dgm:presLayoutVars>
          <dgm:chMax val="0"/>
          <dgm:bulletEnabled val="1"/>
        </dgm:presLayoutVars>
      </dgm:prSet>
      <dgm:spPr/>
    </dgm:pt>
    <dgm:pt modelId="{6CC4FC11-E421-40E4-A497-B92AC116B24F}" type="pres">
      <dgm:prSet presAssocID="{BF8F6407-ADDC-4540-9A1B-632CB4190361}" presName="childText" presStyleLbl="revTx" presStyleIdx="0" presStyleCnt="1" custScaleY="137693">
        <dgm:presLayoutVars>
          <dgm:bulletEnabled val="1"/>
        </dgm:presLayoutVars>
      </dgm:prSet>
      <dgm:spPr/>
    </dgm:pt>
  </dgm:ptLst>
  <dgm:cxnLst>
    <dgm:cxn modelId="{D5A76D10-8527-4980-9D45-ECC093593279}" type="presOf" srcId="{BF8F6407-ADDC-4540-9A1B-632CB4190361}" destId="{76997C33-F7E4-4F14-8B5F-12F0971700DB}" srcOrd="0" destOrd="0" presId="urn:microsoft.com/office/officeart/2005/8/layout/vList2"/>
    <dgm:cxn modelId="{FB4EB92C-87FF-4375-9BCE-0EA783BB3C6F}" type="presOf" srcId="{576AEF90-30D6-4739-B147-05BF2FE6E332}" destId="{6CC4FC11-E421-40E4-A497-B92AC116B24F}" srcOrd="0" destOrd="0" presId="urn:microsoft.com/office/officeart/2005/8/layout/vList2"/>
    <dgm:cxn modelId="{F13A89B4-183B-43A4-AE24-A6929C0C2DAF}" srcId="{BF8F6407-ADDC-4540-9A1B-632CB4190361}" destId="{576AEF90-30D6-4739-B147-05BF2FE6E332}" srcOrd="0" destOrd="0" parTransId="{E63F6845-B3FD-4CC3-A106-FFC319C7899E}" sibTransId="{59EF6C54-6B84-4267-B4C0-61D7CD5F8646}"/>
    <dgm:cxn modelId="{0A71A3C4-4784-419A-859E-DF70E0474F27}" srcId="{BF8F6407-ADDC-4540-9A1B-632CB4190361}" destId="{A7E5756C-218D-45B9-9805-5B2F482DC657}" srcOrd="1" destOrd="0" parTransId="{B6123079-6558-414D-9945-485593306628}" sibTransId="{47B70969-8E12-449F-8B3E-77A5E25B7029}"/>
    <dgm:cxn modelId="{471EA0D8-B4C5-407D-9201-3C91DFBDB218}" srcId="{A5FB6EEE-E749-415D-AC4A-EA36FA6C62B6}" destId="{BF8F6407-ADDC-4540-9A1B-632CB4190361}" srcOrd="0" destOrd="0" parTransId="{00B7EF06-15E6-4E54-9FA3-F8DFA14D638E}" sibTransId="{96F9E944-A853-4BBB-8F07-487D517EDF5E}"/>
    <dgm:cxn modelId="{66C95FE5-C3C6-4971-A9A6-A11F18F0ACBC}" type="presOf" srcId="{A5FB6EEE-E749-415D-AC4A-EA36FA6C62B6}" destId="{438DF890-7303-431D-AAFE-AC8E37DAE246}" srcOrd="0" destOrd="0" presId="urn:microsoft.com/office/officeart/2005/8/layout/vList2"/>
    <dgm:cxn modelId="{34B003EF-0220-4F49-A441-AB49B34D1CEE}" type="presOf" srcId="{A7E5756C-218D-45B9-9805-5B2F482DC657}" destId="{6CC4FC11-E421-40E4-A497-B92AC116B24F}" srcOrd="0" destOrd="1" presId="urn:microsoft.com/office/officeart/2005/8/layout/vList2"/>
    <dgm:cxn modelId="{138AB2C8-C5FB-4912-B86C-334B20B036A0}" type="presParOf" srcId="{438DF890-7303-431D-AAFE-AC8E37DAE246}" destId="{76997C33-F7E4-4F14-8B5F-12F0971700DB}" srcOrd="0" destOrd="0" presId="urn:microsoft.com/office/officeart/2005/8/layout/vList2"/>
    <dgm:cxn modelId="{9FA3B0F2-8B52-41E0-BAC6-EF312DCD4FBC}" type="presParOf" srcId="{438DF890-7303-431D-AAFE-AC8E37DAE246}" destId="{6CC4FC11-E421-40E4-A497-B92AC116B24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6C95FE5-C3C6-4971-A9A6-A11F18F0ACBC}" type="presOf" srcId="{A5FB6EEE-E749-415D-AC4A-EA36FA6C62B6}" destId="{438DF890-7303-431D-AAFE-AC8E37DAE2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6407-ADDC-4540-9A1B-632CB4190361}">
      <dgm:prSet custT="1"/>
      <dgm:spPr/>
      <dgm:t>
        <a:bodyPr/>
        <a:lstStyle/>
        <a:p>
          <a:pPr rtl="0"/>
          <a:r>
            <a:rPr lang="en-GB" sz="3600" b="1" dirty="0">
              <a:latin typeface="Calibri Light" panose="020F0302020204030204"/>
            </a:rPr>
            <a:t>Game Experience</a:t>
          </a:r>
          <a:endParaRPr lang="en-GB" sz="3600" dirty="0"/>
        </a:p>
      </dgm:t>
    </dgm:pt>
    <dgm:pt modelId="{00B7EF06-15E6-4E54-9FA3-F8DFA14D638E}" type="parTrans" cxnId="{471EA0D8-B4C5-407D-9201-3C91DFBDB218}">
      <dgm:prSet/>
      <dgm:spPr/>
      <dgm:t>
        <a:bodyPr/>
        <a:lstStyle/>
        <a:p>
          <a:endParaRPr lang="en-US"/>
        </a:p>
      </dgm:t>
    </dgm:pt>
    <dgm:pt modelId="{96F9E944-A853-4BBB-8F07-487D517EDF5E}" type="sibTrans" cxnId="{471EA0D8-B4C5-407D-9201-3C91DFBDB218}">
      <dgm:prSet/>
      <dgm:spPr/>
      <dgm:t>
        <a:bodyPr/>
        <a:lstStyle/>
        <a:p>
          <a:endParaRPr lang="en-US"/>
        </a:p>
      </dgm:t>
    </dgm:pt>
    <dgm:pt modelId="{576AEF90-30D6-4739-B147-05BF2FE6E332}">
      <dgm:prSet phldr="0" custT="1"/>
      <dgm:spPr/>
      <dgm:t>
        <a:bodyPr/>
        <a:lstStyle/>
        <a:p>
          <a:pPr rtl="0"/>
          <a:r>
            <a:rPr lang="en-GB" sz="2800" dirty="0">
              <a:latin typeface="Calibri Light" panose="020F0302020204030204"/>
            </a:rPr>
            <a:t>This page walks us through the experience of firing up the game and navigating through to the start of the game. </a:t>
          </a:r>
          <a:endParaRPr lang="en-GB" sz="2800" dirty="0"/>
        </a:p>
      </dgm:t>
    </dgm:pt>
    <dgm:pt modelId="{E63F6845-B3FD-4CC3-A106-FFC319C7899E}" type="parTrans" cxnId="{F13A89B4-183B-43A4-AE24-A6929C0C2DAF}">
      <dgm:prSet/>
      <dgm:spPr/>
      <dgm:t>
        <a:bodyPr/>
        <a:lstStyle/>
        <a:p>
          <a:endParaRPr lang="en-GB"/>
        </a:p>
      </dgm:t>
    </dgm:pt>
    <dgm:pt modelId="{59EF6C54-6B84-4267-B4C0-61D7CD5F8646}" type="sibTrans" cxnId="{F13A89B4-183B-43A4-AE24-A6929C0C2DAF}">
      <dgm:prSet/>
      <dgm:spPr/>
      <dgm:t>
        <a:bodyPr/>
        <a:lstStyle/>
        <a:p>
          <a:endParaRPr lang="en-GB"/>
        </a:p>
      </dgm:t>
    </dgm:pt>
    <dgm:pt modelId="{A7E5756C-218D-45B9-9805-5B2F482DC657}">
      <dgm:prSet phldr="0" custT="1"/>
      <dgm:spPr/>
      <dgm:t>
        <a:bodyPr/>
        <a:lstStyle/>
        <a:p>
          <a:pPr rtl="0"/>
          <a:r>
            <a:rPr lang="en-GB" sz="2800" dirty="0">
              <a:latin typeface="Calibri Light" panose="020F0302020204030204"/>
            </a:rPr>
            <a:t>The description of the game, the atmosphere and the tone, builds nicely upon the hints we picked up from the from the One-Sheet.</a:t>
          </a:r>
          <a:endParaRPr lang="en-GB" sz="2800" dirty="0"/>
        </a:p>
      </dgm:t>
    </dgm:pt>
    <dgm:pt modelId="{B6123079-6558-414D-9945-485593306628}" type="parTrans" cxnId="{0A71A3C4-4784-419A-859E-DF70E0474F27}">
      <dgm:prSet/>
      <dgm:spPr/>
      <dgm:t>
        <a:bodyPr/>
        <a:lstStyle/>
        <a:p>
          <a:endParaRPr lang="en-GB"/>
        </a:p>
      </dgm:t>
    </dgm:pt>
    <dgm:pt modelId="{47B70969-8E12-449F-8B3E-77A5E25B7029}" type="sibTrans" cxnId="{0A71A3C4-4784-419A-859E-DF70E0474F27}">
      <dgm:prSet/>
      <dgm:spPr/>
      <dgm:t>
        <a:bodyPr/>
        <a:lstStyle/>
        <a:p>
          <a:endParaRPr lang="en-GB"/>
        </a:p>
      </dgm:t>
    </dgm:pt>
    <dgm:pt modelId="{0B8771A1-E646-4FC2-B092-905C21ECF1A9}">
      <dgm:prSet phldr="0" custT="1"/>
      <dgm:spPr/>
      <dgm:t>
        <a:bodyPr/>
        <a:lstStyle/>
        <a:p>
          <a:pPr rtl="0"/>
          <a:endParaRPr lang="en-GB" sz="2800" dirty="0"/>
        </a:p>
      </dgm:t>
    </dgm:pt>
    <dgm:pt modelId="{2DE47766-E858-4F67-A2D7-27B5BA62EFB6}" type="parTrans" cxnId="{6A2DC5E1-9E2C-4E16-9C29-695327D6B78B}">
      <dgm:prSet/>
      <dgm:spPr/>
      <dgm:t>
        <a:bodyPr/>
        <a:lstStyle/>
        <a:p>
          <a:endParaRPr lang="en-GB"/>
        </a:p>
      </dgm:t>
    </dgm:pt>
    <dgm:pt modelId="{7D1FBAF1-D60F-4F29-96F0-11C9EE2A5B1F}" type="sibTrans" cxnId="{6A2DC5E1-9E2C-4E16-9C29-695327D6B78B}">
      <dgm:prSet/>
      <dgm:spPr/>
      <dgm:t>
        <a:bodyPr/>
        <a:lstStyle/>
        <a:p>
          <a:endParaRPr lang="en-GB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  <dgm:pt modelId="{76997C33-F7E4-4F14-8B5F-12F0971700DB}" type="pres">
      <dgm:prSet presAssocID="{BF8F6407-ADDC-4540-9A1B-632CB4190361}" presName="parentText" presStyleLbl="node1" presStyleIdx="0" presStyleCnt="1" custScaleY="58944" custLinFactNeighborY="-13805">
        <dgm:presLayoutVars>
          <dgm:chMax val="0"/>
          <dgm:bulletEnabled val="1"/>
        </dgm:presLayoutVars>
      </dgm:prSet>
      <dgm:spPr/>
    </dgm:pt>
    <dgm:pt modelId="{6CC4FC11-E421-40E4-A497-B92AC116B24F}" type="pres">
      <dgm:prSet presAssocID="{BF8F6407-ADDC-4540-9A1B-632CB419036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5A76D10-8527-4980-9D45-ECC093593279}" type="presOf" srcId="{BF8F6407-ADDC-4540-9A1B-632CB4190361}" destId="{76997C33-F7E4-4F14-8B5F-12F0971700DB}" srcOrd="0" destOrd="0" presId="urn:microsoft.com/office/officeart/2005/8/layout/vList2"/>
    <dgm:cxn modelId="{FB4EB92C-87FF-4375-9BCE-0EA783BB3C6F}" type="presOf" srcId="{576AEF90-30D6-4739-B147-05BF2FE6E332}" destId="{6CC4FC11-E421-40E4-A497-B92AC116B24F}" srcOrd="0" destOrd="0" presId="urn:microsoft.com/office/officeart/2005/8/layout/vList2"/>
    <dgm:cxn modelId="{F13A89B4-183B-43A4-AE24-A6929C0C2DAF}" srcId="{BF8F6407-ADDC-4540-9A1B-632CB4190361}" destId="{576AEF90-30D6-4739-B147-05BF2FE6E332}" srcOrd="0" destOrd="0" parTransId="{E63F6845-B3FD-4CC3-A106-FFC319C7899E}" sibTransId="{59EF6C54-6B84-4267-B4C0-61D7CD5F8646}"/>
    <dgm:cxn modelId="{2140B2B6-926E-4ED8-B388-4B06B8045F7C}" type="presOf" srcId="{0B8771A1-E646-4FC2-B092-905C21ECF1A9}" destId="{6CC4FC11-E421-40E4-A497-B92AC116B24F}" srcOrd="0" destOrd="1" presId="urn:microsoft.com/office/officeart/2005/8/layout/vList2"/>
    <dgm:cxn modelId="{0A71A3C4-4784-419A-859E-DF70E0474F27}" srcId="{BF8F6407-ADDC-4540-9A1B-632CB4190361}" destId="{A7E5756C-218D-45B9-9805-5B2F482DC657}" srcOrd="2" destOrd="0" parTransId="{B6123079-6558-414D-9945-485593306628}" sibTransId="{47B70969-8E12-449F-8B3E-77A5E25B7029}"/>
    <dgm:cxn modelId="{471EA0D8-B4C5-407D-9201-3C91DFBDB218}" srcId="{A5FB6EEE-E749-415D-AC4A-EA36FA6C62B6}" destId="{BF8F6407-ADDC-4540-9A1B-632CB4190361}" srcOrd="0" destOrd="0" parTransId="{00B7EF06-15E6-4E54-9FA3-F8DFA14D638E}" sibTransId="{96F9E944-A853-4BBB-8F07-487D517EDF5E}"/>
    <dgm:cxn modelId="{6A2DC5E1-9E2C-4E16-9C29-695327D6B78B}" srcId="{BF8F6407-ADDC-4540-9A1B-632CB4190361}" destId="{0B8771A1-E646-4FC2-B092-905C21ECF1A9}" srcOrd="1" destOrd="0" parTransId="{2DE47766-E858-4F67-A2D7-27B5BA62EFB6}" sibTransId="{7D1FBAF1-D60F-4F29-96F0-11C9EE2A5B1F}"/>
    <dgm:cxn modelId="{66C95FE5-C3C6-4971-A9A6-A11F18F0ACBC}" type="presOf" srcId="{A5FB6EEE-E749-415D-AC4A-EA36FA6C62B6}" destId="{438DF890-7303-431D-AAFE-AC8E37DAE246}" srcOrd="0" destOrd="0" presId="urn:microsoft.com/office/officeart/2005/8/layout/vList2"/>
    <dgm:cxn modelId="{34B003EF-0220-4F49-A441-AB49B34D1CEE}" type="presOf" srcId="{A7E5756C-218D-45B9-9805-5B2F482DC657}" destId="{6CC4FC11-E421-40E4-A497-B92AC116B24F}" srcOrd="0" destOrd="2" presId="urn:microsoft.com/office/officeart/2005/8/layout/vList2"/>
    <dgm:cxn modelId="{138AB2C8-C5FB-4912-B86C-334B20B036A0}" type="presParOf" srcId="{438DF890-7303-431D-AAFE-AC8E37DAE246}" destId="{76997C33-F7E4-4F14-8B5F-12F0971700DB}" srcOrd="0" destOrd="0" presId="urn:microsoft.com/office/officeart/2005/8/layout/vList2"/>
    <dgm:cxn modelId="{9FA3B0F2-8B52-41E0-BAC6-EF312DCD4FBC}" type="presParOf" srcId="{438DF890-7303-431D-AAFE-AC8E37DAE246}" destId="{6CC4FC11-E421-40E4-A497-B92AC116B24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6C95FE5-C3C6-4971-A9A6-A11F18F0ACBC}" type="presOf" srcId="{A5FB6EEE-E749-415D-AC4A-EA36FA6C62B6}" destId="{438DF890-7303-431D-AAFE-AC8E37DAE2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5FB6EEE-E749-415D-AC4A-EA36FA6C62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6407-ADDC-4540-9A1B-632CB4190361}">
      <dgm:prSet custT="1"/>
      <dgm:spPr/>
      <dgm:t>
        <a:bodyPr/>
        <a:lstStyle/>
        <a:p>
          <a:pPr rtl="0"/>
          <a:r>
            <a:rPr lang="en-GB" sz="3600" b="1" dirty="0">
              <a:latin typeface="Calibri Light" panose="020F0302020204030204"/>
            </a:rPr>
            <a:t>Game Mechanics</a:t>
          </a:r>
          <a:endParaRPr lang="en-GB" sz="3600" dirty="0"/>
        </a:p>
      </dgm:t>
    </dgm:pt>
    <dgm:pt modelId="{00B7EF06-15E6-4E54-9FA3-F8DFA14D638E}" type="parTrans" cxnId="{471EA0D8-B4C5-407D-9201-3C91DFBDB218}">
      <dgm:prSet/>
      <dgm:spPr/>
      <dgm:t>
        <a:bodyPr/>
        <a:lstStyle/>
        <a:p>
          <a:endParaRPr lang="en-US"/>
        </a:p>
      </dgm:t>
    </dgm:pt>
    <dgm:pt modelId="{96F9E944-A853-4BBB-8F07-487D517EDF5E}" type="sibTrans" cxnId="{471EA0D8-B4C5-407D-9201-3C91DFBDB218}">
      <dgm:prSet/>
      <dgm:spPr/>
      <dgm:t>
        <a:bodyPr/>
        <a:lstStyle/>
        <a:p>
          <a:endParaRPr lang="en-US"/>
        </a:p>
      </dgm:t>
    </dgm:pt>
    <dgm:pt modelId="{576AEF90-30D6-4739-B147-05BF2FE6E332}">
      <dgm:prSet phldr="0" custT="1"/>
      <dgm:spPr/>
      <dgm:t>
        <a:bodyPr/>
        <a:lstStyle/>
        <a:p>
          <a:pPr rtl="0"/>
          <a:r>
            <a:rPr lang="en-GB" sz="2400" dirty="0">
              <a:latin typeface="Calibri Light" panose="020F0302020204030204"/>
            </a:rPr>
            <a:t>You may have heard this term </a:t>
          </a:r>
          <a:r>
            <a:rPr lang="en-GB" sz="2400" b="1" dirty="0">
              <a:latin typeface="Calibri Light" panose="020F0302020204030204"/>
            </a:rPr>
            <a:t>'Game Mechanics</a:t>
          </a:r>
          <a:r>
            <a:rPr lang="en-GB" sz="2400" dirty="0">
              <a:latin typeface="Calibri Light" panose="020F0302020204030204"/>
            </a:rPr>
            <a:t>', and we will explore it further later. Very simply put, they are the ways we interact with the game to achieve objectives. </a:t>
          </a:r>
          <a:endParaRPr lang="en-GB" sz="2400" dirty="0"/>
        </a:p>
      </dgm:t>
    </dgm:pt>
    <dgm:pt modelId="{E63F6845-B3FD-4CC3-A106-FFC319C7899E}" type="parTrans" cxnId="{F13A89B4-183B-43A4-AE24-A6929C0C2DAF}">
      <dgm:prSet/>
      <dgm:spPr/>
      <dgm:t>
        <a:bodyPr/>
        <a:lstStyle/>
        <a:p>
          <a:endParaRPr lang="en-GB"/>
        </a:p>
      </dgm:t>
    </dgm:pt>
    <dgm:pt modelId="{59EF6C54-6B84-4267-B4C0-61D7CD5F8646}" type="sibTrans" cxnId="{F13A89B4-183B-43A4-AE24-A6929C0C2DAF}">
      <dgm:prSet/>
      <dgm:spPr/>
      <dgm:t>
        <a:bodyPr/>
        <a:lstStyle/>
        <a:p>
          <a:endParaRPr lang="en-GB"/>
        </a:p>
      </dgm:t>
    </dgm:pt>
    <dgm:pt modelId="{A7E5756C-218D-45B9-9805-5B2F482DC657}">
      <dgm:prSet phldr="0" custT="1"/>
      <dgm:spPr/>
      <dgm:t>
        <a:bodyPr/>
        <a:lstStyle/>
        <a:p>
          <a:pPr rtl="0"/>
          <a:r>
            <a:rPr lang="en-GB" sz="2400" dirty="0">
              <a:latin typeface="Calibri Light" panose="020F0302020204030204"/>
            </a:rPr>
            <a:t>This page does not introduce anything new, but we have far more information that could be used to create concept art and start a prototype. </a:t>
          </a:r>
          <a:endParaRPr lang="en-GB" sz="2400" dirty="0"/>
        </a:p>
      </dgm:t>
    </dgm:pt>
    <dgm:pt modelId="{B6123079-6558-414D-9945-485593306628}" type="parTrans" cxnId="{0A71A3C4-4784-419A-859E-DF70E0474F27}">
      <dgm:prSet/>
      <dgm:spPr/>
      <dgm:t>
        <a:bodyPr/>
        <a:lstStyle/>
        <a:p>
          <a:endParaRPr lang="en-GB"/>
        </a:p>
      </dgm:t>
    </dgm:pt>
    <dgm:pt modelId="{47B70969-8E12-449F-8B3E-77A5E25B7029}" type="sibTrans" cxnId="{0A71A3C4-4784-419A-859E-DF70E0474F27}">
      <dgm:prSet/>
      <dgm:spPr/>
      <dgm:t>
        <a:bodyPr/>
        <a:lstStyle/>
        <a:p>
          <a:endParaRPr lang="en-GB"/>
        </a:p>
      </dgm:t>
    </dgm:pt>
    <dgm:pt modelId="{E1F6538F-45BD-4938-9A0D-73FA776EB00F}">
      <dgm:prSet phldr="0" custT="1"/>
      <dgm:spPr/>
      <dgm:t>
        <a:bodyPr/>
        <a:lstStyle/>
        <a:p>
          <a:pPr rtl="0"/>
          <a:endParaRPr lang="en-GB" sz="2400" dirty="0"/>
        </a:p>
      </dgm:t>
    </dgm:pt>
    <dgm:pt modelId="{FAFAB3EC-A6F8-41A9-98A7-F37A5FC1C7D2}" type="parTrans" cxnId="{46016CA5-1873-4BA1-BD2C-5F36B33B9242}">
      <dgm:prSet/>
      <dgm:spPr/>
      <dgm:t>
        <a:bodyPr/>
        <a:lstStyle/>
        <a:p>
          <a:endParaRPr lang="en-GB"/>
        </a:p>
      </dgm:t>
    </dgm:pt>
    <dgm:pt modelId="{688BFEDE-CE26-41CD-80AE-83652B7CDCF4}" type="sibTrans" cxnId="{46016CA5-1873-4BA1-BD2C-5F36B33B9242}">
      <dgm:prSet/>
      <dgm:spPr/>
      <dgm:t>
        <a:bodyPr/>
        <a:lstStyle/>
        <a:p>
          <a:endParaRPr lang="en-GB"/>
        </a:p>
      </dgm:t>
    </dgm:pt>
    <dgm:pt modelId="{438DF890-7303-431D-AAFE-AC8E37DAE246}" type="pres">
      <dgm:prSet presAssocID="{A5FB6EEE-E749-415D-AC4A-EA36FA6C62B6}" presName="linear" presStyleCnt="0">
        <dgm:presLayoutVars>
          <dgm:animLvl val="lvl"/>
          <dgm:resizeHandles val="exact"/>
        </dgm:presLayoutVars>
      </dgm:prSet>
      <dgm:spPr/>
    </dgm:pt>
    <dgm:pt modelId="{76997C33-F7E4-4F14-8B5F-12F0971700DB}" type="pres">
      <dgm:prSet presAssocID="{BF8F6407-ADDC-4540-9A1B-632CB4190361}" presName="parentText" presStyleLbl="node1" presStyleIdx="0" presStyleCnt="1" custScaleY="52177" custLinFactNeighborX="0" custLinFactNeighborY="-10877">
        <dgm:presLayoutVars>
          <dgm:chMax val="0"/>
          <dgm:bulletEnabled val="1"/>
        </dgm:presLayoutVars>
      </dgm:prSet>
      <dgm:spPr/>
    </dgm:pt>
    <dgm:pt modelId="{6CC4FC11-E421-40E4-A497-B92AC116B24F}" type="pres">
      <dgm:prSet presAssocID="{BF8F6407-ADDC-4540-9A1B-632CB4190361}" presName="childText" presStyleLbl="revTx" presStyleIdx="0" presStyleCnt="1" custScaleY="118413">
        <dgm:presLayoutVars>
          <dgm:bulletEnabled val="1"/>
        </dgm:presLayoutVars>
      </dgm:prSet>
      <dgm:spPr/>
    </dgm:pt>
  </dgm:ptLst>
  <dgm:cxnLst>
    <dgm:cxn modelId="{D5A76D10-8527-4980-9D45-ECC093593279}" type="presOf" srcId="{BF8F6407-ADDC-4540-9A1B-632CB4190361}" destId="{76997C33-F7E4-4F14-8B5F-12F0971700DB}" srcOrd="0" destOrd="0" presId="urn:microsoft.com/office/officeart/2005/8/layout/vList2"/>
    <dgm:cxn modelId="{FB4EB92C-87FF-4375-9BCE-0EA783BB3C6F}" type="presOf" srcId="{576AEF90-30D6-4739-B147-05BF2FE6E332}" destId="{6CC4FC11-E421-40E4-A497-B92AC116B24F}" srcOrd="0" destOrd="0" presId="urn:microsoft.com/office/officeart/2005/8/layout/vList2"/>
    <dgm:cxn modelId="{2EE37064-3098-47F8-ADA4-745F16FE1A01}" type="presOf" srcId="{E1F6538F-45BD-4938-9A0D-73FA776EB00F}" destId="{6CC4FC11-E421-40E4-A497-B92AC116B24F}" srcOrd="0" destOrd="1" presId="urn:microsoft.com/office/officeart/2005/8/layout/vList2"/>
    <dgm:cxn modelId="{46016CA5-1873-4BA1-BD2C-5F36B33B9242}" srcId="{BF8F6407-ADDC-4540-9A1B-632CB4190361}" destId="{E1F6538F-45BD-4938-9A0D-73FA776EB00F}" srcOrd="1" destOrd="0" parTransId="{FAFAB3EC-A6F8-41A9-98A7-F37A5FC1C7D2}" sibTransId="{688BFEDE-CE26-41CD-80AE-83652B7CDCF4}"/>
    <dgm:cxn modelId="{F13A89B4-183B-43A4-AE24-A6929C0C2DAF}" srcId="{BF8F6407-ADDC-4540-9A1B-632CB4190361}" destId="{576AEF90-30D6-4739-B147-05BF2FE6E332}" srcOrd="0" destOrd="0" parTransId="{E63F6845-B3FD-4CC3-A106-FFC319C7899E}" sibTransId="{59EF6C54-6B84-4267-B4C0-61D7CD5F8646}"/>
    <dgm:cxn modelId="{0A71A3C4-4784-419A-859E-DF70E0474F27}" srcId="{BF8F6407-ADDC-4540-9A1B-632CB4190361}" destId="{A7E5756C-218D-45B9-9805-5B2F482DC657}" srcOrd="2" destOrd="0" parTransId="{B6123079-6558-414D-9945-485593306628}" sibTransId="{47B70969-8E12-449F-8B3E-77A5E25B7029}"/>
    <dgm:cxn modelId="{471EA0D8-B4C5-407D-9201-3C91DFBDB218}" srcId="{A5FB6EEE-E749-415D-AC4A-EA36FA6C62B6}" destId="{BF8F6407-ADDC-4540-9A1B-632CB4190361}" srcOrd="0" destOrd="0" parTransId="{00B7EF06-15E6-4E54-9FA3-F8DFA14D638E}" sibTransId="{96F9E944-A853-4BBB-8F07-487D517EDF5E}"/>
    <dgm:cxn modelId="{66C95FE5-C3C6-4971-A9A6-A11F18F0ACBC}" type="presOf" srcId="{A5FB6EEE-E749-415D-AC4A-EA36FA6C62B6}" destId="{438DF890-7303-431D-AAFE-AC8E37DAE246}" srcOrd="0" destOrd="0" presId="urn:microsoft.com/office/officeart/2005/8/layout/vList2"/>
    <dgm:cxn modelId="{34B003EF-0220-4F49-A441-AB49B34D1CEE}" type="presOf" srcId="{A7E5756C-218D-45B9-9805-5B2F482DC657}" destId="{6CC4FC11-E421-40E4-A497-B92AC116B24F}" srcOrd="0" destOrd="2" presId="urn:microsoft.com/office/officeart/2005/8/layout/vList2"/>
    <dgm:cxn modelId="{138AB2C8-C5FB-4912-B86C-334B20B036A0}" type="presParOf" srcId="{438DF890-7303-431D-AAFE-AC8E37DAE246}" destId="{76997C33-F7E4-4F14-8B5F-12F0971700DB}" srcOrd="0" destOrd="0" presId="urn:microsoft.com/office/officeart/2005/8/layout/vList2"/>
    <dgm:cxn modelId="{9FA3B0F2-8B52-41E0-BAC6-EF312DCD4FBC}" type="presParOf" srcId="{438DF890-7303-431D-AAFE-AC8E37DAE246}" destId="{6CC4FC11-E421-40E4-A497-B92AC116B24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263FE-4FC4-4813-AB63-6263951F6C7F}">
      <dsp:nvSpPr>
        <dsp:cNvPr id="0" name=""/>
        <dsp:cNvSpPr/>
      </dsp:nvSpPr>
      <dsp:spPr>
        <a:xfrm>
          <a:off x="0" y="0"/>
          <a:ext cx="5713709" cy="11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The Title Page – </a:t>
          </a:r>
          <a:r>
            <a:rPr lang="en-GB" sz="2600" kern="1200" dirty="0"/>
            <a:t>The first opportunity to sell our game!</a:t>
          </a:r>
          <a:endParaRPr lang="en-US" sz="2600" kern="1200" dirty="0"/>
        </a:p>
      </dsp:txBody>
      <dsp:txXfrm>
        <a:off x="57347" y="57347"/>
        <a:ext cx="5599015" cy="1060056"/>
      </dsp:txXfrm>
    </dsp:sp>
    <dsp:sp modelId="{00F9CF4F-DB81-4103-BB87-131C0B0DDACB}">
      <dsp:nvSpPr>
        <dsp:cNvPr id="0" name=""/>
        <dsp:cNvSpPr/>
      </dsp:nvSpPr>
      <dsp:spPr>
        <a:xfrm>
          <a:off x="0" y="1309546"/>
          <a:ext cx="5713709" cy="2724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41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This should have either an image representing the game or a company logo. Preferably both.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Your contact details.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The age range the game is being targeted to.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The target platform or platforms.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Expected shipping date.</a:t>
          </a:r>
          <a:endParaRPr lang="en-US" sz="2000" kern="1200"/>
        </a:p>
      </dsp:txBody>
      <dsp:txXfrm>
        <a:off x="0" y="1309546"/>
        <a:ext cx="5713709" cy="27241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97C33-F7E4-4F14-8B5F-12F0971700DB}">
      <dsp:nvSpPr>
        <dsp:cNvPr id="0" name=""/>
        <dsp:cNvSpPr/>
      </dsp:nvSpPr>
      <dsp:spPr>
        <a:xfrm>
          <a:off x="0" y="0"/>
          <a:ext cx="5739467" cy="641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latin typeface="Calibri Light" panose="020F0302020204030204"/>
            </a:rPr>
            <a:t>Enemies &amp; Bosses</a:t>
          </a:r>
          <a:endParaRPr lang="en-GB" sz="3600" kern="1200" dirty="0"/>
        </a:p>
      </dsp:txBody>
      <dsp:txXfrm>
        <a:off x="31322" y="31322"/>
        <a:ext cx="5676823" cy="578987"/>
      </dsp:txXfrm>
    </dsp:sp>
    <dsp:sp modelId="{6CC4FC11-E421-40E4-A497-B92AC116B24F}">
      <dsp:nvSpPr>
        <dsp:cNvPr id="0" name=""/>
        <dsp:cNvSpPr/>
      </dsp:nvSpPr>
      <dsp:spPr>
        <a:xfrm>
          <a:off x="0" y="786261"/>
          <a:ext cx="5739467" cy="400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28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Calibri Light" panose="020F0302020204030204"/>
            </a:rPr>
            <a:t>Who or what is our protagonist up against? </a:t>
          </a:r>
          <a:endParaRPr lang="en-GB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Calibri Light" panose="020F0302020204030204"/>
            </a:rPr>
            <a:t>On this page we can dive deeper into the various rogues we will encounter. Do we have End-Of-Level Bosses? If so, what threat do they pose? What special weapons or abilities will challenge us? </a:t>
          </a:r>
        </a:p>
      </dsp:txBody>
      <dsp:txXfrm>
        <a:off x="0" y="786261"/>
        <a:ext cx="5739467" cy="40017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97C33-F7E4-4F14-8B5F-12F0971700DB}">
      <dsp:nvSpPr>
        <dsp:cNvPr id="0" name=""/>
        <dsp:cNvSpPr/>
      </dsp:nvSpPr>
      <dsp:spPr>
        <a:xfrm>
          <a:off x="0" y="0"/>
          <a:ext cx="5739467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>
              <a:latin typeface="Calibri Light" panose="020F0302020204030204"/>
            </a:rPr>
            <a:t>Bonus Content and Achievements</a:t>
          </a:r>
          <a:endParaRPr lang="en-GB" sz="3100" kern="1200" dirty="0"/>
        </a:p>
      </dsp:txBody>
      <dsp:txXfrm>
        <a:off x="36296" y="36296"/>
        <a:ext cx="5666875" cy="670943"/>
      </dsp:txXfrm>
    </dsp:sp>
    <dsp:sp modelId="{6CC4FC11-E421-40E4-A497-B92AC116B24F}">
      <dsp:nvSpPr>
        <dsp:cNvPr id="0" name=""/>
        <dsp:cNvSpPr/>
      </dsp:nvSpPr>
      <dsp:spPr>
        <a:xfrm>
          <a:off x="0" y="877100"/>
          <a:ext cx="5739467" cy="3921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28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Calibri Light" panose="020F0302020204030204"/>
            </a:rPr>
            <a:t>Does anything ship with the game, bonus content? Will there be DLC? A soundtrack?</a:t>
          </a:r>
          <a:endParaRPr lang="en-GB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Calibri Light" panose="020F0302020204030204"/>
            </a:rPr>
            <a:t>Is there anything for the player to unlock through playing the game? Steam, </a:t>
          </a:r>
          <a:r>
            <a:rPr lang="en-GB" sz="2400" kern="1200" dirty="0" err="1">
              <a:latin typeface="Calibri Light" panose="020F0302020204030204"/>
            </a:rPr>
            <a:t>XBox</a:t>
          </a:r>
          <a:r>
            <a:rPr lang="en-GB" sz="2400" kern="1200" dirty="0">
              <a:latin typeface="Calibri Light" panose="020F0302020204030204"/>
            </a:rPr>
            <a:t> and PlayStation all have their variations on badges and awards to display on your profile. How will your game reward the completists out there?</a:t>
          </a:r>
        </a:p>
      </dsp:txBody>
      <dsp:txXfrm>
        <a:off x="0" y="877100"/>
        <a:ext cx="5739467" cy="39219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97C33-F7E4-4F14-8B5F-12F0971700DB}">
      <dsp:nvSpPr>
        <dsp:cNvPr id="0" name=""/>
        <dsp:cNvSpPr/>
      </dsp:nvSpPr>
      <dsp:spPr>
        <a:xfrm>
          <a:off x="0" y="0"/>
          <a:ext cx="5739467" cy="6827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latin typeface="Calibri Light" panose="020F0302020204030204"/>
            </a:rPr>
            <a:t>Pricing &amp; Monetisation</a:t>
          </a:r>
          <a:endParaRPr lang="en-GB" sz="3600" kern="1200" dirty="0"/>
        </a:p>
      </dsp:txBody>
      <dsp:txXfrm>
        <a:off x="33330" y="33330"/>
        <a:ext cx="5672807" cy="616101"/>
      </dsp:txXfrm>
    </dsp:sp>
    <dsp:sp modelId="{6CC4FC11-E421-40E4-A497-B92AC116B24F}">
      <dsp:nvSpPr>
        <dsp:cNvPr id="0" name=""/>
        <dsp:cNvSpPr/>
      </dsp:nvSpPr>
      <dsp:spPr>
        <a:xfrm>
          <a:off x="0" y="1383525"/>
          <a:ext cx="5739467" cy="284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28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Calibri Light" panose="020F0302020204030204"/>
            </a:rPr>
            <a:t>How much will our game cost? Will there be different versions at different price points? </a:t>
          </a:r>
          <a:endParaRPr lang="en-GB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Calibri Light" panose="020F0302020204030204"/>
            </a:rPr>
            <a:t>Does the game utilise microtransactions or paid DLC? Are there any paid content such as different costumes or will in-game currency be exchanged for real-world currency?</a:t>
          </a:r>
          <a:endParaRPr lang="en-GB" sz="2400" kern="1200" dirty="0"/>
        </a:p>
      </dsp:txBody>
      <dsp:txXfrm>
        <a:off x="0" y="1383525"/>
        <a:ext cx="5739467" cy="2848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97C33-F7E4-4F14-8B5F-12F0971700DB}">
      <dsp:nvSpPr>
        <dsp:cNvPr id="0" name=""/>
        <dsp:cNvSpPr/>
      </dsp:nvSpPr>
      <dsp:spPr>
        <a:xfrm>
          <a:off x="0" y="260046"/>
          <a:ext cx="5642108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latin typeface="Calibri Light" panose="020F0302020204030204"/>
            </a:rPr>
            <a:t>Game Story Summary and Flow</a:t>
          </a:r>
          <a:endParaRPr lang="en-GB" sz="2700" kern="1200" dirty="0"/>
        </a:p>
      </dsp:txBody>
      <dsp:txXfrm>
        <a:off x="31613" y="291659"/>
        <a:ext cx="5578882" cy="584369"/>
      </dsp:txXfrm>
    </dsp:sp>
    <dsp:sp modelId="{6CC4FC11-E421-40E4-A497-B92AC116B24F}">
      <dsp:nvSpPr>
        <dsp:cNvPr id="0" name=""/>
        <dsp:cNvSpPr/>
      </dsp:nvSpPr>
      <dsp:spPr>
        <a:xfrm>
          <a:off x="0" y="1143534"/>
          <a:ext cx="5642108" cy="3241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137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This </a:t>
          </a:r>
          <a:r>
            <a:rPr lang="en-GB" sz="2100" kern="1200" dirty="0">
              <a:latin typeface="Calibri Light" panose="020F0302020204030204"/>
            </a:rPr>
            <a:t>is a reiteration of what we wrote in our One-Sheet with a little more polish added.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>
              <a:latin typeface="Calibri Light" panose="020F0302020204030204"/>
            </a:rPr>
            <a:t>The Summary is very similar to what we had in our One-Sheet. We can add a little more depth to it, but the real focus is the next part...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>
              <a:latin typeface="Calibri Light" panose="020F0302020204030204"/>
            </a:rPr>
            <a:t>Flow- Here we are really describing the experience of playing the game and elements the player can expect to encounter.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>
              <a:latin typeface="Calibri Light" panose="020F0302020204030204"/>
            </a:rPr>
            <a:t> We have the introduction of a point scoring system and a 'shop'. </a:t>
          </a:r>
          <a:endParaRPr lang="en-US" sz="2100" kern="1200" dirty="0"/>
        </a:p>
      </dsp:txBody>
      <dsp:txXfrm>
        <a:off x="0" y="1143534"/>
        <a:ext cx="5642108" cy="3241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97C33-F7E4-4F14-8B5F-12F0971700DB}">
      <dsp:nvSpPr>
        <dsp:cNvPr id="0" name=""/>
        <dsp:cNvSpPr/>
      </dsp:nvSpPr>
      <dsp:spPr>
        <a:xfrm>
          <a:off x="0" y="0"/>
          <a:ext cx="5705123" cy="8687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latin typeface="Calibri Light" panose="020F0302020204030204"/>
            </a:rPr>
            <a:t>Character and Controls</a:t>
          </a:r>
          <a:endParaRPr lang="en-GB" sz="3600" kern="1200" dirty="0"/>
        </a:p>
      </dsp:txBody>
      <dsp:txXfrm>
        <a:off x="42408" y="42408"/>
        <a:ext cx="5620307" cy="783909"/>
      </dsp:txXfrm>
    </dsp:sp>
    <dsp:sp modelId="{6CC4FC11-E421-40E4-A497-B92AC116B24F}">
      <dsp:nvSpPr>
        <dsp:cNvPr id="0" name=""/>
        <dsp:cNvSpPr/>
      </dsp:nvSpPr>
      <dsp:spPr>
        <a:xfrm>
          <a:off x="0" y="971546"/>
          <a:ext cx="5705123" cy="382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138" tIns="41910" rIns="234696" bIns="41910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>
              <a:latin typeface="Calibri Light" panose="020F0302020204030204"/>
            </a:rPr>
            <a:t>A spin on the classic superhero origin story! But our protagonist does not need super- powers to be interesting. What does our character need? Does that drive the narrative?  </a:t>
          </a:r>
          <a:endParaRPr 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600" kern="1200" dirty="0">
              <a:latin typeface="Calibri Light" panose="020F0302020204030204"/>
            </a:rPr>
            <a:t>How we go about our Control section is going to largely depend on what input(s) we use. Are we going for mouse &amp; keyboard, controller? Diagrams will be useful!</a:t>
          </a:r>
        </a:p>
      </dsp:txBody>
      <dsp:txXfrm>
        <a:off x="0" y="971546"/>
        <a:ext cx="5705123" cy="3825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97C33-F7E4-4F14-8B5F-12F0971700DB}">
      <dsp:nvSpPr>
        <dsp:cNvPr id="0" name=""/>
        <dsp:cNvSpPr/>
      </dsp:nvSpPr>
      <dsp:spPr>
        <a:xfrm>
          <a:off x="0" y="0"/>
          <a:ext cx="5713709" cy="7704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latin typeface="Calibri Light" panose="020F0302020204030204"/>
            </a:rPr>
            <a:t>Gameplay</a:t>
          </a:r>
          <a:endParaRPr lang="en-GB" sz="3600" kern="1200" dirty="0"/>
        </a:p>
      </dsp:txBody>
      <dsp:txXfrm>
        <a:off x="37612" y="37612"/>
        <a:ext cx="5638485" cy="695263"/>
      </dsp:txXfrm>
    </dsp:sp>
    <dsp:sp modelId="{6CC4FC11-E421-40E4-A497-B92AC116B24F}">
      <dsp:nvSpPr>
        <dsp:cNvPr id="0" name=""/>
        <dsp:cNvSpPr/>
      </dsp:nvSpPr>
      <dsp:spPr>
        <a:xfrm>
          <a:off x="0" y="801942"/>
          <a:ext cx="5713709" cy="408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410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 dirty="0">
              <a:latin typeface="Calibri Light" panose="020F0302020204030204"/>
            </a:rPr>
            <a:t>This may look like a rehash of we saw a couple of slides ago, but there is more emphasis on the detail over the experience. 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>
              <a:latin typeface="Calibri Light" panose="020F0302020204030204"/>
            </a:rPr>
            <a:t>We are being introduced to different types of bad guy, different types of power-up... These can be expanded upon even more in the full GDD in their own sections.</a:t>
          </a:r>
          <a:endParaRPr lang="en-US" sz="2800" kern="1200" dirty="0"/>
        </a:p>
      </dsp:txBody>
      <dsp:txXfrm>
        <a:off x="0" y="801942"/>
        <a:ext cx="5713709" cy="40820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97C33-F7E4-4F14-8B5F-12F0971700DB}">
      <dsp:nvSpPr>
        <dsp:cNvPr id="0" name=""/>
        <dsp:cNvSpPr/>
      </dsp:nvSpPr>
      <dsp:spPr>
        <a:xfrm>
          <a:off x="0" y="0"/>
          <a:ext cx="5739467" cy="767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latin typeface="Calibri Light" panose="020F0302020204030204"/>
            </a:rPr>
            <a:t>Game World</a:t>
          </a:r>
          <a:endParaRPr lang="en-GB" sz="3600" kern="1200" dirty="0"/>
        </a:p>
      </dsp:txBody>
      <dsp:txXfrm>
        <a:off x="37470" y="37470"/>
        <a:ext cx="5664527" cy="692645"/>
      </dsp:txXfrm>
    </dsp:sp>
    <dsp:sp modelId="{6CC4FC11-E421-40E4-A497-B92AC116B24F}">
      <dsp:nvSpPr>
        <dsp:cNvPr id="0" name=""/>
        <dsp:cNvSpPr/>
      </dsp:nvSpPr>
      <dsp:spPr>
        <a:xfrm>
          <a:off x="0" y="843524"/>
          <a:ext cx="5739467" cy="4013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28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 dirty="0">
              <a:latin typeface="Calibri Light" panose="020F0302020204030204"/>
            </a:rPr>
            <a:t>We have a lot more about our play experience here. A few more hazards are mentioned (sparking wires, crane arms, plant pots etc)</a:t>
          </a:r>
          <a:endParaRPr lang="en-GB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 dirty="0">
              <a:latin typeface="Calibri Light" panose="020F0302020204030204"/>
            </a:rPr>
            <a:t>This section will start to inform the level designer as to what locations will appear in the game. </a:t>
          </a:r>
        </a:p>
      </dsp:txBody>
      <dsp:txXfrm>
        <a:off x="0" y="843524"/>
        <a:ext cx="5739467" cy="40131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97C33-F7E4-4F14-8B5F-12F0971700DB}">
      <dsp:nvSpPr>
        <dsp:cNvPr id="0" name=""/>
        <dsp:cNvSpPr/>
      </dsp:nvSpPr>
      <dsp:spPr>
        <a:xfrm>
          <a:off x="0" y="0"/>
          <a:ext cx="5739467" cy="7061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latin typeface="Calibri Light" panose="020F0302020204030204"/>
            </a:rPr>
            <a:t>Game Experience</a:t>
          </a:r>
          <a:endParaRPr lang="en-GB" sz="3600" kern="1200" dirty="0"/>
        </a:p>
      </dsp:txBody>
      <dsp:txXfrm>
        <a:off x="34474" y="34474"/>
        <a:ext cx="5670519" cy="637248"/>
      </dsp:txXfrm>
    </dsp:sp>
    <dsp:sp modelId="{6CC4FC11-E421-40E4-A497-B92AC116B24F}">
      <dsp:nvSpPr>
        <dsp:cNvPr id="0" name=""/>
        <dsp:cNvSpPr/>
      </dsp:nvSpPr>
      <dsp:spPr>
        <a:xfrm>
          <a:off x="0" y="931562"/>
          <a:ext cx="5739467" cy="377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28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 dirty="0">
              <a:latin typeface="Calibri Light" panose="020F0302020204030204"/>
            </a:rPr>
            <a:t>This page walks us through the experience of firing up the game and navigating through to the start of the game. </a:t>
          </a:r>
          <a:endParaRPr lang="en-GB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GB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kern="1200" dirty="0">
              <a:latin typeface="Calibri Light" panose="020F0302020204030204"/>
            </a:rPr>
            <a:t>The description of the game, the atmosphere and the tone, builds nicely upon the hints we picked up from the from the One-Sheet.</a:t>
          </a:r>
          <a:endParaRPr lang="en-GB" sz="2800" kern="1200" dirty="0"/>
        </a:p>
      </dsp:txBody>
      <dsp:txXfrm>
        <a:off x="0" y="931562"/>
        <a:ext cx="5739467" cy="37756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97C33-F7E4-4F14-8B5F-12F0971700DB}">
      <dsp:nvSpPr>
        <dsp:cNvPr id="0" name=""/>
        <dsp:cNvSpPr/>
      </dsp:nvSpPr>
      <dsp:spPr>
        <a:xfrm>
          <a:off x="0" y="0"/>
          <a:ext cx="5739467" cy="6251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>
              <a:latin typeface="Calibri Light" panose="020F0302020204030204"/>
            </a:rPr>
            <a:t>Game Mechanics</a:t>
          </a:r>
          <a:endParaRPr lang="en-GB" sz="3600" kern="1200" dirty="0"/>
        </a:p>
      </dsp:txBody>
      <dsp:txXfrm>
        <a:off x="30516" y="30516"/>
        <a:ext cx="5678435" cy="564090"/>
      </dsp:txXfrm>
    </dsp:sp>
    <dsp:sp modelId="{6CC4FC11-E421-40E4-A497-B92AC116B24F}">
      <dsp:nvSpPr>
        <dsp:cNvPr id="0" name=""/>
        <dsp:cNvSpPr/>
      </dsp:nvSpPr>
      <dsp:spPr>
        <a:xfrm>
          <a:off x="0" y="644565"/>
          <a:ext cx="5739467" cy="4235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28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Calibri Light" panose="020F0302020204030204"/>
            </a:rPr>
            <a:t>You may have heard this term </a:t>
          </a:r>
          <a:r>
            <a:rPr lang="en-GB" sz="2400" b="1" kern="1200" dirty="0">
              <a:latin typeface="Calibri Light" panose="020F0302020204030204"/>
            </a:rPr>
            <a:t>'Game Mechanics</a:t>
          </a:r>
          <a:r>
            <a:rPr lang="en-GB" sz="2400" kern="1200" dirty="0">
              <a:latin typeface="Calibri Light" panose="020F0302020204030204"/>
            </a:rPr>
            <a:t>', and we will explore it further later. Very simply put, they are the ways we interact with the game to achieve objectives. </a:t>
          </a:r>
          <a:endParaRPr lang="en-GB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GB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Calibri Light" panose="020F0302020204030204"/>
            </a:rPr>
            <a:t>This page does not introduce anything new, but we have far more information that could be used to create concept art and start a prototype. </a:t>
          </a:r>
          <a:endParaRPr lang="en-GB" sz="2400" kern="1200" dirty="0"/>
        </a:p>
      </dsp:txBody>
      <dsp:txXfrm>
        <a:off x="0" y="644565"/>
        <a:ext cx="5739467" cy="4235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28F7D-B617-4CF6-8C85-C1C536C00B33}" type="datetimeFigureOut">
              <a:rPr lang="en-GB" smtClean="0"/>
              <a:t>26/09/2024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97B55-C923-453D-8A92-B620EF7A0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83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97B55-C923-453D-8A92-B620EF7A026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71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2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8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1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8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0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3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25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1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260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14.png"/><Relationship Id="rId12" Type="http://schemas.microsoft.com/office/2007/relationships/diagramDrawing" Target="../diagrams/drawing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5" Type="http://schemas.openxmlformats.org/officeDocument/2006/relationships/diagramColors" Target="../diagrams/colors6.xml"/><Relationship Id="rId10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15.png"/><Relationship Id="rId12" Type="http://schemas.microsoft.com/office/2007/relationships/diagramDrawing" Target="../diagrams/drawing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diagramColors" Target="../diagrams/colors9.xml"/><Relationship Id="rId5" Type="http://schemas.openxmlformats.org/officeDocument/2006/relationships/diagramColors" Target="../diagrams/colors8.xml"/><Relationship Id="rId10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8.xml"/><Relationship Id="rId9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12" Type="http://schemas.microsoft.com/office/2007/relationships/diagramDrawing" Target="../diagrams/drawing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diagramColors" Target="../diagrams/colors11.xml"/><Relationship Id="rId5" Type="http://schemas.openxmlformats.org/officeDocument/2006/relationships/diagramColors" Target="../diagrams/colors10.xml"/><Relationship Id="rId10" Type="http://schemas.openxmlformats.org/officeDocument/2006/relationships/diagramQuickStyle" Target="../diagrams/quickStyle11.xml"/><Relationship Id="rId4" Type="http://schemas.openxmlformats.org/officeDocument/2006/relationships/diagramQuickStyle" Target="../diagrams/quickStyle10.xml"/><Relationship Id="rId9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Layout" Target="../diagrams/layout12.xml"/><Relationship Id="rId7" Type="http://schemas.openxmlformats.org/officeDocument/2006/relationships/image" Target="../media/image17.png"/><Relationship Id="rId12" Type="http://schemas.microsoft.com/office/2007/relationships/diagramDrawing" Target="../diagrams/drawing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diagramColors" Target="../diagrams/colors13.xml"/><Relationship Id="rId5" Type="http://schemas.openxmlformats.org/officeDocument/2006/relationships/diagramColors" Target="../diagrams/colors12.xml"/><Relationship Id="rId10" Type="http://schemas.openxmlformats.org/officeDocument/2006/relationships/diagramQuickStyle" Target="../diagrams/quickStyle13.xml"/><Relationship Id="rId4" Type="http://schemas.openxmlformats.org/officeDocument/2006/relationships/diagramQuickStyle" Target="../diagrams/quickStyle12.xml"/><Relationship Id="rId9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Layout" Target="../diagrams/layout14.xml"/><Relationship Id="rId7" Type="http://schemas.openxmlformats.org/officeDocument/2006/relationships/image" Target="../media/image18.png"/><Relationship Id="rId12" Type="http://schemas.microsoft.com/office/2007/relationships/diagramDrawing" Target="../diagrams/drawing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diagramColors" Target="../diagrams/colors15.xml"/><Relationship Id="rId5" Type="http://schemas.openxmlformats.org/officeDocument/2006/relationships/diagramColors" Target="../diagrams/colors14.xml"/><Relationship Id="rId10" Type="http://schemas.openxmlformats.org/officeDocument/2006/relationships/diagramQuickStyle" Target="../diagrams/quickStyle15.xml"/><Relationship Id="rId4" Type="http://schemas.openxmlformats.org/officeDocument/2006/relationships/diagramQuickStyle" Target="../diagrams/quickStyle14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ribd.com/doc/32211144/Bioshock-Pitch-Document" TargetMode="External"/><Relationship Id="rId4" Type="http://schemas.openxmlformats.org/officeDocument/2006/relationships/hyperlink" Target="http://www.graybeardgames.com/download/diablo_pitch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823CBA3-A477-422D-9E7A-F9FE7EC90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1F34718-B77C-44AC-9F07-230139CBB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42386" y="512794"/>
            <a:ext cx="7325687" cy="576252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60067990-9821-4102-BDE2-9B6F206D0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20000">
            <a:off x="5321999" y="-179835"/>
            <a:ext cx="5576780" cy="7119258"/>
          </a:xfrm>
          <a:custGeom>
            <a:avLst/>
            <a:gdLst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2782524 h 7192213"/>
              <a:gd name="connsiteX40" fmla="*/ 5629738 w 5643596"/>
              <a:gd name="connsiteY40" fmla="*/ 4092765 h 7192213"/>
              <a:gd name="connsiteX41" fmla="*/ 5629737 w 5643596"/>
              <a:gd name="connsiteY41" fmla="*/ 4092767 h 7192213"/>
              <a:gd name="connsiteX42" fmla="*/ 5629737 w 5643596"/>
              <a:gd name="connsiteY42" fmla="*/ 4412818 h 7192213"/>
              <a:gd name="connsiteX43" fmla="*/ 5629737 w 5643596"/>
              <a:gd name="connsiteY43" fmla="*/ 5426373 h 7192213"/>
              <a:gd name="connsiteX44" fmla="*/ 5629737 w 5643596"/>
              <a:gd name="connsiteY44" fmla="*/ 5848539 h 7192213"/>
              <a:gd name="connsiteX45" fmla="*/ 5629737 w 5643596"/>
              <a:gd name="connsiteY45" fmla="*/ 6736614 h 7192213"/>
              <a:gd name="connsiteX46" fmla="*/ 5629737 w 5643596"/>
              <a:gd name="connsiteY46" fmla="*/ 7158780 h 7192213"/>
              <a:gd name="connsiteX47" fmla="*/ 5596210 w 5643596"/>
              <a:gd name="connsiteY47" fmla="*/ 7192213 h 7192213"/>
              <a:gd name="connsiteX48" fmla="*/ 1982520 w 5643596"/>
              <a:gd name="connsiteY48" fmla="*/ 7192213 h 7192213"/>
              <a:gd name="connsiteX49" fmla="*/ 1976650 w 5643596"/>
              <a:gd name="connsiteY49" fmla="*/ 7189772 h 7192213"/>
              <a:gd name="connsiteX50" fmla="*/ 64205 w 5643596"/>
              <a:gd name="connsiteY50" fmla="*/ 7189772 h 7192213"/>
              <a:gd name="connsiteX51" fmla="*/ 28826 w 5643596"/>
              <a:gd name="connsiteY51" fmla="*/ 7165867 h 7192213"/>
              <a:gd name="connsiteX52" fmla="*/ 28826 w 5643596"/>
              <a:gd name="connsiteY52" fmla="*/ 6079439 h 7192213"/>
              <a:gd name="connsiteX53" fmla="*/ 18871 w 5643596"/>
              <a:gd name="connsiteY53" fmla="*/ 6043977 h 7192213"/>
              <a:gd name="connsiteX54" fmla="*/ 28826 w 5643596"/>
              <a:gd name="connsiteY54" fmla="*/ 6007501 h 7192213"/>
              <a:gd name="connsiteX55" fmla="*/ 28826 w 5643596"/>
              <a:gd name="connsiteY55" fmla="*/ 5521424 h 7192213"/>
              <a:gd name="connsiteX56" fmla="*/ 28826 w 5643596"/>
              <a:gd name="connsiteY56" fmla="*/ 5456903 h 7192213"/>
              <a:gd name="connsiteX57" fmla="*/ 18216 w 5643596"/>
              <a:gd name="connsiteY57" fmla="*/ 5420866 h 7192213"/>
              <a:gd name="connsiteX58" fmla="*/ 6056 w 5643596"/>
              <a:gd name="connsiteY58" fmla="*/ 5384020 h 7192213"/>
              <a:gd name="connsiteX59" fmla="*/ 815 w 5643596"/>
              <a:gd name="connsiteY59" fmla="*/ 5348515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4092765 h 7192213"/>
              <a:gd name="connsiteX40" fmla="*/ 5629737 w 5643596"/>
              <a:gd name="connsiteY40" fmla="*/ 4092767 h 7192213"/>
              <a:gd name="connsiteX41" fmla="*/ 5629737 w 5643596"/>
              <a:gd name="connsiteY41" fmla="*/ 4412818 h 7192213"/>
              <a:gd name="connsiteX42" fmla="*/ 5629737 w 5643596"/>
              <a:gd name="connsiteY42" fmla="*/ 5426373 h 7192213"/>
              <a:gd name="connsiteX43" fmla="*/ 5629737 w 5643596"/>
              <a:gd name="connsiteY43" fmla="*/ 5848539 h 7192213"/>
              <a:gd name="connsiteX44" fmla="*/ 5629737 w 5643596"/>
              <a:gd name="connsiteY44" fmla="*/ 6736614 h 7192213"/>
              <a:gd name="connsiteX45" fmla="*/ 5629737 w 5643596"/>
              <a:gd name="connsiteY45" fmla="*/ 7158780 h 7192213"/>
              <a:gd name="connsiteX46" fmla="*/ 5596210 w 5643596"/>
              <a:gd name="connsiteY46" fmla="*/ 7192213 h 7192213"/>
              <a:gd name="connsiteX47" fmla="*/ 1982520 w 5643596"/>
              <a:gd name="connsiteY47" fmla="*/ 7192213 h 7192213"/>
              <a:gd name="connsiteX48" fmla="*/ 1976650 w 5643596"/>
              <a:gd name="connsiteY48" fmla="*/ 7189772 h 7192213"/>
              <a:gd name="connsiteX49" fmla="*/ 64205 w 5643596"/>
              <a:gd name="connsiteY49" fmla="*/ 7189772 h 7192213"/>
              <a:gd name="connsiteX50" fmla="*/ 28826 w 5643596"/>
              <a:gd name="connsiteY50" fmla="*/ 7165867 h 7192213"/>
              <a:gd name="connsiteX51" fmla="*/ 28826 w 5643596"/>
              <a:gd name="connsiteY51" fmla="*/ 6079439 h 7192213"/>
              <a:gd name="connsiteX52" fmla="*/ 18871 w 5643596"/>
              <a:gd name="connsiteY52" fmla="*/ 6043977 h 7192213"/>
              <a:gd name="connsiteX53" fmla="*/ 28826 w 5643596"/>
              <a:gd name="connsiteY53" fmla="*/ 6007501 h 7192213"/>
              <a:gd name="connsiteX54" fmla="*/ 28826 w 5643596"/>
              <a:gd name="connsiteY54" fmla="*/ 5521424 h 7192213"/>
              <a:gd name="connsiteX55" fmla="*/ 28826 w 5643596"/>
              <a:gd name="connsiteY55" fmla="*/ 5456903 h 7192213"/>
              <a:gd name="connsiteX56" fmla="*/ 18216 w 5643596"/>
              <a:gd name="connsiteY56" fmla="*/ 5420866 h 7192213"/>
              <a:gd name="connsiteX57" fmla="*/ 6056 w 5643596"/>
              <a:gd name="connsiteY57" fmla="*/ 5384020 h 7192213"/>
              <a:gd name="connsiteX58" fmla="*/ 815 w 5643596"/>
              <a:gd name="connsiteY58" fmla="*/ 5348515 h 7192213"/>
              <a:gd name="connsiteX59" fmla="*/ 0 w 5643596"/>
              <a:gd name="connsiteY59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4092765 h 7192213"/>
              <a:gd name="connsiteX39" fmla="*/ 5629737 w 5643596"/>
              <a:gd name="connsiteY39" fmla="*/ 4092767 h 7192213"/>
              <a:gd name="connsiteX40" fmla="*/ 5629737 w 5643596"/>
              <a:gd name="connsiteY40" fmla="*/ 4412818 h 7192213"/>
              <a:gd name="connsiteX41" fmla="*/ 5629737 w 5643596"/>
              <a:gd name="connsiteY41" fmla="*/ 5426373 h 7192213"/>
              <a:gd name="connsiteX42" fmla="*/ 5629737 w 5643596"/>
              <a:gd name="connsiteY42" fmla="*/ 5848539 h 7192213"/>
              <a:gd name="connsiteX43" fmla="*/ 5629737 w 5643596"/>
              <a:gd name="connsiteY43" fmla="*/ 6736614 h 7192213"/>
              <a:gd name="connsiteX44" fmla="*/ 5629737 w 5643596"/>
              <a:gd name="connsiteY44" fmla="*/ 7158780 h 7192213"/>
              <a:gd name="connsiteX45" fmla="*/ 5596210 w 5643596"/>
              <a:gd name="connsiteY45" fmla="*/ 7192213 h 7192213"/>
              <a:gd name="connsiteX46" fmla="*/ 1982520 w 5643596"/>
              <a:gd name="connsiteY46" fmla="*/ 7192213 h 7192213"/>
              <a:gd name="connsiteX47" fmla="*/ 1976650 w 5643596"/>
              <a:gd name="connsiteY47" fmla="*/ 7189772 h 7192213"/>
              <a:gd name="connsiteX48" fmla="*/ 64205 w 5643596"/>
              <a:gd name="connsiteY48" fmla="*/ 7189772 h 7192213"/>
              <a:gd name="connsiteX49" fmla="*/ 28826 w 5643596"/>
              <a:gd name="connsiteY49" fmla="*/ 7165867 h 7192213"/>
              <a:gd name="connsiteX50" fmla="*/ 28826 w 5643596"/>
              <a:gd name="connsiteY50" fmla="*/ 6079439 h 7192213"/>
              <a:gd name="connsiteX51" fmla="*/ 18871 w 5643596"/>
              <a:gd name="connsiteY51" fmla="*/ 6043977 h 7192213"/>
              <a:gd name="connsiteX52" fmla="*/ 28826 w 5643596"/>
              <a:gd name="connsiteY52" fmla="*/ 6007501 h 7192213"/>
              <a:gd name="connsiteX53" fmla="*/ 28826 w 5643596"/>
              <a:gd name="connsiteY53" fmla="*/ 5521424 h 7192213"/>
              <a:gd name="connsiteX54" fmla="*/ 28826 w 5643596"/>
              <a:gd name="connsiteY54" fmla="*/ 5456903 h 7192213"/>
              <a:gd name="connsiteX55" fmla="*/ 18216 w 5643596"/>
              <a:gd name="connsiteY55" fmla="*/ 5420866 h 7192213"/>
              <a:gd name="connsiteX56" fmla="*/ 6056 w 5643596"/>
              <a:gd name="connsiteY56" fmla="*/ 5384020 h 7192213"/>
              <a:gd name="connsiteX57" fmla="*/ 815 w 5643596"/>
              <a:gd name="connsiteY57" fmla="*/ 5348515 h 7192213"/>
              <a:gd name="connsiteX58" fmla="*/ 0 w 5643596"/>
              <a:gd name="connsiteY58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34273 w 5643596"/>
              <a:gd name="connsiteY32" fmla="*/ 1025230 h 7192213"/>
              <a:gd name="connsiteX33" fmla="*/ 5638840 w 5643596"/>
              <a:gd name="connsiteY33" fmla="*/ 1028604 h 7192213"/>
              <a:gd name="connsiteX34" fmla="*/ 5643496 w 5643596"/>
              <a:gd name="connsiteY34" fmla="*/ 1039944 h 7192213"/>
              <a:gd name="connsiteX35" fmla="*/ 5638045 w 5643596"/>
              <a:gd name="connsiteY35" fmla="*/ 1049661 h 7192213"/>
              <a:gd name="connsiteX36" fmla="*/ 5629738 w 5643596"/>
              <a:gd name="connsiteY36" fmla="*/ 1088555 h 7192213"/>
              <a:gd name="connsiteX37" fmla="*/ 5629738 w 5643596"/>
              <a:gd name="connsiteY37" fmla="*/ 4092765 h 7192213"/>
              <a:gd name="connsiteX38" fmla="*/ 5629737 w 5643596"/>
              <a:gd name="connsiteY38" fmla="*/ 4092767 h 7192213"/>
              <a:gd name="connsiteX39" fmla="*/ 5629737 w 5643596"/>
              <a:gd name="connsiteY39" fmla="*/ 4412818 h 7192213"/>
              <a:gd name="connsiteX40" fmla="*/ 5629737 w 5643596"/>
              <a:gd name="connsiteY40" fmla="*/ 5426373 h 7192213"/>
              <a:gd name="connsiteX41" fmla="*/ 5629737 w 5643596"/>
              <a:gd name="connsiteY41" fmla="*/ 5848539 h 7192213"/>
              <a:gd name="connsiteX42" fmla="*/ 5629737 w 5643596"/>
              <a:gd name="connsiteY42" fmla="*/ 6736614 h 7192213"/>
              <a:gd name="connsiteX43" fmla="*/ 5629737 w 5643596"/>
              <a:gd name="connsiteY43" fmla="*/ 7158780 h 7192213"/>
              <a:gd name="connsiteX44" fmla="*/ 5596210 w 5643596"/>
              <a:gd name="connsiteY44" fmla="*/ 7192213 h 7192213"/>
              <a:gd name="connsiteX45" fmla="*/ 1982520 w 5643596"/>
              <a:gd name="connsiteY45" fmla="*/ 7192213 h 7192213"/>
              <a:gd name="connsiteX46" fmla="*/ 1976650 w 5643596"/>
              <a:gd name="connsiteY46" fmla="*/ 7189772 h 7192213"/>
              <a:gd name="connsiteX47" fmla="*/ 64205 w 5643596"/>
              <a:gd name="connsiteY47" fmla="*/ 7189772 h 7192213"/>
              <a:gd name="connsiteX48" fmla="*/ 28826 w 5643596"/>
              <a:gd name="connsiteY48" fmla="*/ 7165867 h 7192213"/>
              <a:gd name="connsiteX49" fmla="*/ 28826 w 5643596"/>
              <a:gd name="connsiteY49" fmla="*/ 6079439 h 7192213"/>
              <a:gd name="connsiteX50" fmla="*/ 18871 w 5643596"/>
              <a:gd name="connsiteY50" fmla="*/ 6043977 h 7192213"/>
              <a:gd name="connsiteX51" fmla="*/ 28826 w 5643596"/>
              <a:gd name="connsiteY51" fmla="*/ 6007501 h 7192213"/>
              <a:gd name="connsiteX52" fmla="*/ 28826 w 5643596"/>
              <a:gd name="connsiteY52" fmla="*/ 5521424 h 7192213"/>
              <a:gd name="connsiteX53" fmla="*/ 28826 w 5643596"/>
              <a:gd name="connsiteY53" fmla="*/ 5456903 h 7192213"/>
              <a:gd name="connsiteX54" fmla="*/ 18216 w 5643596"/>
              <a:gd name="connsiteY54" fmla="*/ 5420866 h 7192213"/>
              <a:gd name="connsiteX55" fmla="*/ 6056 w 5643596"/>
              <a:gd name="connsiteY55" fmla="*/ 5384020 h 7192213"/>
              <a:gd name="connsiteX56" fmla="*/ 815 w 5643596"/>
              <a:gd name="connsiteY56" fmla="*/ 5348515 h 7192213"/>
              <a:gd name="connsiteX57" fmla="*/ 0 w 5643596"/>
              <a:gd name="connsiteY57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38045 w 5643496"/>
              <a:gd name="connsiteY34" fmla="*/ 1049661 h 7192213"/>
              <a:gd name="connsiteX35" fmla="*/ 5629738 w 5643496"/>
              <a:gd name="connsiteY35" fmla="*/ 1088555 h 7192213"/>
              <a:gd name="connsiteX36" fmla="*/ 5629738 w 5643496"/>
              <a:gd name="connsiteY36" fmla="*/ 4092765 h 7192213"/>
              <a:gd name="connsiteX37" fmla="*/ 5629737 w 5643496"/>
              <a:gd name="connsiteY37" fmla="*/ 4092767 h 7192213"/>
              <a:gd name="connsiteX38" fmla="*/ 5629737 w 5643496"/>
              <a:gd name="connsiteY38" fmla="*/ 4412818 h 7192213"/>
              <a:gd name="connsiteX39" fmla="*/ 5629737 w 5643496"/>
              <a:gd name="connsiteY39" fmla="*/ 5426373 h 7192213"/>
              <a:gd name="connsiteX40" fmla="*/ 5629737 w 5643496"/>
              <a:gd name="connsiteY40" fmla="*/ 5848539 h 7192213"/>
              <a:gd name="connsiteX41" fmla="*/ 5629737 w 5643496"/>
              <a:gd name="connsiteY41" fmla="*/ 6736614 h 7192213"/>
              <a:gd name="connsiteX42" fmla="*/ 5629737 w 5643496"/>
              <a:gd name="connsiteY42" fmla="*/ 7158780 h 7192213"/>
              <a:gd name="connsiteX43" fmla="*/ 5596210 w 5643496"/>
              <a:gd name="connsiteY43" fmla="*/ 7192213 h 7192213"/>
              <a:gd name="connsiteX44" fmla="*/ 1982520 w 5643496"/>
              <a:gd name="connsiteY44" fmla="*/ 7192213 h 7192213"/>
              <a:gd name="connsiteX45" fmla="*/ 1976650 w 5643496"/>
              <a:gd name="connsiteY45" fmla="*/ 7189772 h 7192213"/>
              <a:gd name="connsiteX46" fmla="*/ 64205 w 5643496"/>
              <a:gd name="connsiteY46" fmla="*/ 7189772 h 7192213"/>
              <a:gd name="connsiteX47" fmla="*/ 28826 w 5643496"/>
              <a:gd name="connsiteY47" fmla="*/ 7165867 h 7192213"/>
              <a:gd name="connsiteX48" fmla="*/ 28826 w 5643496"/>
              <a:gd name="connsiteY48" fmla="*/ 6079439 h 7192213"/>
              <a:gd name="connsiteX49" fmla="*/ 18871 w 5643496"/>
              <a:gd name="connsiteY49" fmla="*/ 6043977 h 7192213"/>
              <a:gd name="connsiteX50" fmla="*/ 28826 w 5643496"/>
              <a:gd name="connsiteY50" fmla="*/ 6007501 h 7192213"/>
              <a:gd name="connsiteX51" fmla="*/ 28826 w 5643496"/>
              <a:gd name="connsiteY51" fmla="*/ 5521424 h 7192213"/>
              <a:gd name="connsiteX52" fmla="*/ 28826 w 5643496"/>
              <a:gd name="connsiteY52" fmla="*/ 5456903 h 7192213"/>
              <a:gd name="connsiteX53" fmla="*/ 18216 w 5643496"/>
              <a:gd name="connsiteY53" fmla="*/ 5420866 h 7192213"/>
              <a:gd name="connsiteX54" fmla="*/ 6056 w 5643496"/>
              <a:gd name="connsiteY54" fmla="*/ 5384020 h 7192213"/>
              <a:gd name="connsiteX55" fmla="*/ 815 w 5643496"/>
              <a:gd name="connsiteY55" fmla="*/ 5348515 h 7192213"/>
              <a:gd name="connsiteX56" fmla="*/ 0 w 5643496"/>
              <a:gd name="connsiteY56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29738 w 5643496"/>
              <a:gd name="connsiteY34" fmla="*/ 1088555 h 7192213"/>
              <a:gd name="connsiteX35" fmla="*/ 5629738 w 5643496"/>
              <a:gd name="connsiteY35" fmla="*/ 4092765 h 7192213"/>
              <a:gd name="connsiteX36" fmla="*/ 5629737 w 5643496"/>
              <a:gd name="connsiteY36" fmla="*/ 4092767 h 7192213"/>
              <a:gd name="connsiteX37" fmla="*/ 5629737 w 5643496"/>
              <a:gd name="connsiteY37" fmla="*/ 4412818 h 7192213"/>
              <a:gd name="connsiteX38" fmla="*/ 5629737 w 5643496"/>
              <a:gd name="connsiteY38" fmla="*/ 5426373 h 7192213"/>
              <a:gd name="connsiteX39" fmla="*/ 5629737 w 5643496"/>
              <a:gd name="connsiteY39" fmla="*/ 5848539 h 7192213"/>
              <a:gd name="connsiteX40" fmla="*/ 5629737 w 5643496"/>
              <a:gd name="connsiteY40" fmla="*/ 6736614 h 7192213"/>
              <a:gd name="connsiteX41" fmla="*/ 5629737 w 5643496"/>
              <a:gd name="connsiteY41" fmla="*/ 7158780 h 7192213"/>
              <a:gd name="connsiteX42" fmla="*/ 5596210 w 5643496"/>
              <a:gd name="connsiteY42" fmla="*/ 7192213 h 7192213"/>
              <a:gd name="connsiteX43" fmla="*/ 1982520 w 5643496"/>
              <a:gd name="connsiteY43" fmla="*/ 7192213 h 7192213"/>
              <a:gd name="connsiteX44" fmla="*/ 1976650 w 5643496"/>
              <a:gd name="connsiteY44" fmla="*/ 7189772 h 7192213"/>
              <a:gd name="connsiteX45" fmla="*/ 64205 w 5643496"/>
              <a:gd name="connsiteY45" fmla="*/ 7189772 h 7192213"/>
              <a:gd name="connsiteX46" fmla="*/ 28826 w 5643496"/>
              <a:gd name="connsiteY46" fmla="*/ 7165867 h 7192213"/>
              <a:gd name="connsiteX47" fmla="*/ 28826 w 5643496"/>
              <a:gd name="connsiteY47" fmla="*/ 6079439 h 7192213"/>
              <a:gd name="connsiteX48" fmla="*/ 18871 w 5643496"/>
              <a:gd name="connsiteY48" fmla="*/ 6043977 h 7192213"/>
              <a:gd name="connsiteX49" fmla="*/ 28826 w 5643496"/>
              <a:gd name="connsiteY49" fmla="*/ 6007501 h 7192213"/>
              <a:gd name="connsiteX50" fmla="*/ 28826 w 5643496"/>
              <a:gd name="connsiteY50" fmla="*/ 5521424 h 7192213"/>
              <a:gd name="connsiteX51" fmla="*/ 28826 w 5643496"/>
              <a:gd name="connsiteY51" fmla="*/ 5456903 h 7192213"/>
              <a:gd name="connsiteX52" fmla="*/ 18216 w 5643496"/>
              <a:gd name="connsiteY52" fmla="*/ 5420866 h 7192213"/>
              <a:gd name="connsiteX53" fmla="*/ 6056 w 5643496"/>
              <a:gd name="connsiteY53" fmla="*/ 5384020 h 7192213"/>
              <a:gd name="connsiteX54" fmla="*/ 815 w 5643496"/>
              <a:gd name="connsiteY54" fmla="*/ 5348515 h 7192213"/>
              <a:gd name="connsiteX55" fmla="*/ 0 w 5643496"/>
              <a:gd name="connsiteY55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34273 w 5643496"/>
              <a:gd name="connsiteY30" fmla="*/ 1025230 h 7192213"/>
              <a:gd name="connsiteX31" fmla="*/ 5638840 w 5643496"/>
              <a:gd name="connsiteY31" fmla="*/ 1028604 h 7192213"/>
              <a:gd name="connsiteX32" fmla="*/ 5643496 w 5643496"/>
              <a:gd name="connsiteY32" fmla="*/ 1039944 h 7192213"/>
              <a:gd name="connsiteX33" fmla="*/ 5629738 w 5643496"/>
              <a:gd name="connsiteY33" fmla="*/ 1088555 h 7192213"/>
              <a:gd name="connsiteX34" fmla="*/ 5629738 w 5643496"/>
              <a:gd name="connsiteY34" fmla="*/ 4092765 h 7192213"/>
              <a:gd name="connsiteX35" fmla="*/ 5629737 w 5643496"/>
              <a:gd name="connsiteY35" fmla="*/ 4092767 h 7192213"/>
              <a:gd name="connsiteX36" fmla="*/ 5629737 w 5643496"/>
              <a:gd name="connsiteY36" fmla="*/ 4412818 h 7192213"/>
              <a:gd name="connsiteX37" fmla="*/ 5629737 w 5643496"/>
              <a:gd name="connsiteY37" fmla="*/ 5426373 h 7192213"/>
              <a:gd name="connsiteX38" fmla="*/ 5629737 w 5643496"/>
              <a:gd name="connsiteY38" fmla="*/ 5848539 h 7192213"/>
              <a:gd name="connsiteX39" fmla="*/ 5629737 w 5643496"/>
              <a:gd name="connsiteY39" fmla="*/ 6736614 h 7192213"/>
              <a:gd name="connsiteX40" fmla="*/ 5629737 w 5643496"/>
              <a:gd name="connsiteY40" fmla="*/ 7158780 h 7192213"/>
              <a:gd name="connsiteX41" fmla="*/ 5596210 w 5643496"/>
              <a:gd name="connsiteY41" fmla="*/ 7192213 h 7192213"/>
              <a:gd name="connsiteX42" fmla="*/ 1982520 w 5643496"/>
              <a:gd name="connsiteY42" fmla="*/ 7192213 h 7192213"/>
              <a:gd name="connsiteX43" fmla="*/ 1976650 w 5643496"/>
              <a:gd name="connsiteY43" fmla="*/ 7189772 h 7192213"/>
              <a:gd name="connsiteX44" fmla="*/ 64205 w 5643496"/>
              <a:gd name="connsiteY44" fmla="*/ 7189772 h 7192213"/>
              <a:gd name="connsiteX45" fmla="*/ 28826 w 5643496"/>
              <a:gd name="connsiteY45" fmla="*/ 7165867 h 7192213"/>
              <a:gd name="connsiteX46" fmla="*/ 28826 w 5643496"/>
              <a:gd name="connsiteY46" fmla="*/ 6079439 h 7192213"/>
              <a:gd name="connsiteX47" fmla="*/ 18871 w 5643496"/>
              <a:gd name="connsiteY47" fmla="*/ 6043977 h 7192213"/>
              <a:gd name="connsiteX48" fmla="*/ 28826 w 5643496"/>
              <a:gd name="connsiteY48" fmla="*/ 6007501 h 7192213"/>
              <a:gd name="connsiteX49" fmla="*/ 28826 w 5643496"/>
              <a:gd name="connsiteY49" fmla="*/ 5521424 h 7192213"/>
              <a:gd name="connsiteX50" fmla="*/ 28826 w 5643496"/>
              <a:gd name="connsiteY50" fmla="*/ 5456903 h 7192213"/>
              <a:gd name="connsiteX51" fmla="*/ 18216 w 5643496"/>
              <a:gd name="connsiteY51" fmla="*/ 5420866 h 7192213"/>
              <a:gd name="connsiteX52" fmla="*/ 6056 w 5643496"/>
              <a:gd name="connsiteY52" fmla="*/ 5384020 h 7192213"/>
              <a:gd name="connsiteX53" fmla="*/ 815 w 5643496"/>
              <a:gd name="connsiteY53" fmla="*/ 5348515 h 7192213"/>
              <a:gd name="connsiteX54" fmla="*/ 0 w 5643496"/>
              <a:gd name="connsiteY54" fmla="*/ 5321182 h 7192213"/>
              <a:gd name="connsiteX0" fmla="*/ 0 w 5638840"/>
              <a:gd name="connsiteY0" fmla="*/ 5321182 h 7192213"/>
              <a:gd name="connsiteX1" fmla="*/ 7176 w 5638840"/>
              <a:gd name="connsiteY1" fmla="*/ 5292545 h 7192213"/>
              <a:gd name="connsiteX2" fmla="*/ 4191 w 5638840"/>
              <a:gd name="connsiteY2" fmla="*/ 5273215 h 7192213"/>
              <a:gd name="connsiteX3" fmla="*/ 11880 w 5638840"/>
              <a:gd name="connsiteY3" fmla="*/ 5237214 h 7192213"/>
              <a:gd name="connsiteX4" fmla="*/ 18963 w 5638840"/>
              <a:gd name="connsiteY4" fmla="*/ 5184548 h 7192213"/>
              <a:gd name="connsiteX5" fmla="*/ 26514 w 5638840"/>
              <a:gd name="connsiteY5" fmla="*/ 5148294 h 7192213"/>
              <a:gd name="connsiteX6" fmla="*/ 28826 w 5638840"/>
              <a:gd name="connsiteY6" fmla="*/ 5141304 h 7192213"/>
              <a:gd name="connsiteX7" fmla="*/ 28826 w 5638840"/>
              <a:gd name="connsiteY7" fmla="*/ 4904080 h 7192213"/>
              <a:gd name="connsiteX8" fmla="*/ 26241 w 5638840"/>
              <a:gd name="connsiteY8" fmla="*/ 4886580 h 7192213"/>
              <a:gd name="connsiteX9" fmla="*/ 28826 w 5638840"/>
              <a:gd name="connsiteY9" fmla="*/ 4827542 h 7192213"/>
              <a:gd name="connsiteX10" fmla="*/ 25306 w 5638840"/>
              <a:gd name="connsiteY10" fmla="*/ 4818968 h 7192213"/>
              <a:gd name="connsiteX11" fmla="*/ 28826 w 5638840"/>
              <a:gd name="connsiteY11" fmla="*/ 4761248 h 7192213"/>
              <a:gd name="connsiteX12" fmla="*/ 25835 w 5638840"/>
              <a:gd name="connsiteY12" fmla="*/ 4698008 h 7192213"/>
              <a:gd name="connsiteX13" fmla="*/ 17801 w 5638840"/>
              <a:gd name="connsiteY13" fmla="*/ 4693286 h 7192213"/>
              <a:gd name="connsiteX14" fmla="*/ 17096 w 5638840"/>
              <a:gd name="connsiteY14" fmla="*/ 4679416 h 7192213"/>
              <a:gd name="connsiteX15" fmla="*/ 17250 w 5638840"/>
              <a:gd name="connsiteY15" fmla="*/ 4657582 h 7192213"/>
              <a:gd name="connsiteX16" fmla="*/ 25682 w 5638840"/>
              <a:gd name="connsiteY16" fmla="*/ 4608673 h 7192213"/>
              <a:gd name="connsiteX17" fmla="*/ 20696 w 5638840"/>
              <a:gd name="connsiteY17" fmla="*/ 27254 h 7192213"/>
              <a:gd name="connsiteX18" fmla="*/ 44529 w 5638840"/>
              <a:gd name="connsiteY18" fmla="*/ 3139 h 7192213"/>
              <a:gd name="connsiteX19" fmla="*/ 64219 w 5638840"/>
              <a:gd name="connsiteY19" fmla="*/ 24 h 7192213"/>
              <a:gd name="connsiteX20" fmla="*/ 2653439 w 5638840"/>
              <a:gd name="connsiteY20" fmla="*/ 0 h 7192213"/>
              <a:gd name="connsiteX21" fmla="*/ 2959929 w 5638840"/>
              <a:gd name="connsiteY21" fmla="*/ 0 h 7192213"/>
              <a:gd name="connsiteX22" fmla="*/ 5549063 w 5638840"/>
              <a:gd name="connsiteY22" fmla="*/ 0 h 7192213"/>
              <a:gd name="connsiteX23" fmla="*/ 5549068 w 5638840"/>
              <a:gd name="connsiteY23" fmla="*/ 2 h 7192213"/>
              <a:gd name="connsiteX24" fmla="*/ 5553587 w 5638840"/>
              <a:gd name="connsiteY24" fmla="*/ 0 h 7192213"/>
              <a:gd name="connsiteX25" fmla="*/ 5559961 w 5638840"/>
              <a:gd name="connsiteY25" fmla="*/ 3034 h 7192213"/>
              <a:gd name="connsiteX26" fmla="*/ 5596211 w 5638840"/>
              <a:gd name="connsiteY26" fmla="*/ 3034 h 7192213"/>
              <a:gd name="connsiteX27" fmla="*/ 5629738 w 5638840"/>
              <a:gd name="connsiteY27" fmla="*/ 36562 h 7192213"/>
              <a:gd name="connsiteX28" fmla="*/ 5629738 w 5638840"/>
              <a:gd name="connsiteY28" fmla="*/ 900024 h 7192213"/>
              <a:gd name="connsiteX29" fmla="*/ 5635688 w 5638840"/>
              <a:gd name="connsiteY29" fmla="*/ 909622 h 7192213"/>
              <a:gd name="connsiteX30" fmla="*/ 5634273 w 5638840"/>
              <a:gd name="connsiteY30" fmla="*/ 1025230 h 7192213"/>
              <a:gd name="connsiteX31" fmla="*/ 5638840 w 5638840"/>
              <a:gd name="connsiteY31" fmla="*/ 1028604 h 7192213"/>
              <a:gd name="connsiteX32" fmla="*/ 5629738 w 5638840"/>
              <a:gd name="connsiteY32" fmla="*/ 1088555 h 7192213"/>
              <a:gd name="connsiteX33" fmla="*/ 5629738 w 5638840"/>
              <a:gd name="connsiteY33" fmla="*/ 4092765 h 7192213"/>
              <a:gd name="connsiteX34" fmla="*/ 5629737 w 5638840"/>
              <a:gd name="connsiteY34" fmla="*/ 4092767 h 7192213"/>
              <a:gd name="connsiteX35" fmla="*/ 5629737 w 5638840"/>
              <a:gd name="connsiteY35" fmla="*/ 4412818 h 7192213"/>
              <a:gd name="connsiteX36" fmla="*/ 5629737 w 5638840"/>
              <a:gd name="connsiteY36" fmla="*/ 5426373 h 7192213"/>
              <a:gd name="connsiteX37" fmla="*/ 5629737 w 5638840"/>
              <a:gd name="connsiteY37" fmla="*/ 5848539 h 7192213"/>
              <a:gd name="connsiteX38" fmla="*/ 5629737 w 5638840"/>
              <a:gd name="connsiteY38" fmla="*/ 6736614 h 7192213"/>
              <a:gd name="connsiteX39" fmla="*/ 5629737 w 5638840"/>
              <a:gd name="connsiteY39" fmla="*/ 7158780 h 7192213"/>
              <a:gd name="connsiteX40" fmla="*/ 5596210 w 5638840"/>
              <a:gd name="connsiteY40" fmla="*/ 7192213 h 7192213"/>
              <a:gd name="connsiteX41" fmla="*/ 1982520 w 5638840"/>
              <a:gd name="connsiteY41" fmla="*/ 7192213 h 7192213"/>
              <a:gd name="connsiteX42" fmla="*/ 1976650 w 5638840"/>
              <a:gd name="connsiteY42" fmla="*/ 7189772 h 7192213"/>
              <a:gd name="connsiteX43" fmla="*/ 64205 w 5638840"/>
              <a:gd name="connsiteY43" fmla="*/ 7189772 h 7192213"/>
              <a:gd name="connsiteX44" fmla="*/ 28826 w 5638840"/>
              <a:gd name="connsiteY44" fmla="*/ 7165867 h 7192213"/>
              <a:gd name="connsiteX45" fmla="*/ 28826 w 5638840"/>
              <a:gd name="connsiteY45" fmla="*/ 6079439 h 7192213"/>
              <a:gd name="connsiteX46" fmla="*/ 18871 w 5638840"/>
              <a:gd name="connsiteY46" fmla="*/ 6043977 h 7192213"/>
              <a:gd name="connsiteX47" fmla="*/ 28826 w 5638840"/>
              <a:gd name="connsiteY47" fmla="*/ 6007501 h 7192213"/>
              <a:gd name="connsiteX48" fmla="*/ 28826 w 5638840"/>
              <a:gd name="connsiteY48" fmla="*/ 5521424 h 7192213"/>
              <a:gd name="connsiteX49" fmla="*/ 28826 w 5638840"/>
              <a:gd name="connsiteY49" fmla="*/ 5456903 h 7192213"/>
              <a:gd name="connsiteX50" fmla="*/ 18216 w 5638840"/>
              <a:gd name="connsiteY50" fmla="*/ 5420866 h 7192213"/>
              <a:gd name="connsiteX51" fmla="*/ 6056 w 5638840"/>
              <a:gd name="connsiteY51" fmla="*/ 5384020 h 7192213"/>
              <a:gd name="connsiteX52" fmla="*/ 815 w 5638840"/>
              <a:gd name="connsiteY52" fmla="*/ 5348515 h 7192213"/>
              <a:gd name="connsiteX53" fmla="*/ 0 w 5638840"/>
              <a:gd name="connsiteY53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34273 w 5635688"/>
              <a:gd name="connsiteY30" fmla="*/ 1025230 h 7192213"/>
              <a:gd name="connsiteX31" fmla="*/ 5629738 w 5635688"/>
              <a:gd name="connsiteY31" fmla="*/ 1088555 h 7192213"/>
              <a:gd name="connsiteX32" fmla="*/ 5629738 w 5635688"/>
              <a:gd name="connsiteY32" fmla="*/ 4092765 h 7192213"/>
              <a:gd name="connsiteX33" fmla="*/ 5629737 w 5635688"/>
              <a:gd name="connsiteY33" fmla="*/ 4092767 h 7192213"/>
              <a:gd name="connsiteX34" fmla="*/ 5629737 w 5635688"/>
              <a:gd name="connsiteY34" fmla="*/ 4412818 h 7192213"/>
              <a:gd name="connsiteX35" fmla="*/ 5629737 w 5635688"/>
              <a:gd name="connsiteY35" fmla="*/ 5426373 h 7192213"/>
              <a:gd name="connsiteX36" fmla="*/ 5629737 w 5635688"/>
              <a:gd name="connsiteY36" fmla="*/ 5848539 h 7192213"/>
              <a:gd name="connsiteX37" fmla="*/ 5629737 w 5635688"/>
              <a:gd name="connsiteY37" fmla="*/ 6736614 h 7192213"/>
              <a:gd name="connsiteX38" fmla="*/ 5629737 w 5635688"/>
              <a:gd name="connsiteY38" fmla="*/ 7158780 h 7192213"/>
              <a:gd name="connsiteX39" fmla="*/ 5596210 w 5635688"/>
              <a:gd name="connsiteY39" fmla="*/ 7192213 h 7192213"/>
              <a:gd name="connsiteX40" fmla="*/ 1982520 w 5635688"/>
              <a:gd name="connsiteY40" fmla="*/ 7192213 h 7192213"/>
              <a:gd name="connsiteX41" fmla="*/ 1976650 w 5635688"/>
              <a:gd name="connsiteY41" fmla="*/ 7189772 h 7192213"/>
              <a:gd name="connsiteX42" fmla="*/ 64205 w 5635688"/>
              <a:gd name="connsiteY42" fmla="*/ 7189772 h 7192213"/>
              <a:gd name="connsiteX43" fmla="*/ 28826 w 5635688"/>
              <a:gd name="connsiteY43" fmla="*/ 7165867 h 7192213"/>
              <a:gd name="connsiteX44" fmla="*/ 28826 w 5635688"/>
              <a:gd name="connsiteY44" fmla="*/ 6079439 h 7192213"/>
              <a:gd name="connsiteX45" fmla="*/ 18871 w 5635688"/>
              <a:gd name="connsiteY45" fmla="*/ 6043977 h 7192213"/>
              <a:gd name="connsiteX46" fmla="*/ 28826 w 5635688"/>
              <a:gd name="connsiteY46" fmla="*/ 6007501 h 7192213"/>
              <a:gd name="connsiteX47" fmla="*/ 28826 w 5635688"/>
              <a:gd name="connsiteY47" fmla="*/ 5521424 h 7192213"/>
              <a:gd name="connsiteX48" fmla="*/ 28826 w 5635688"/>
              <a:gd name="connsiteY48" fmla="*/ 5456903 h 7192213"/>
              <a:gd name="connsiteX49" fmla="*/ 18216 w 5635688"/>
              <a:gd name="connsiteY49" fmla="*/ 5420866 h 7192213"/>
              <a:gd name="connsiteX50" fmla="*/ 6056 w 5635688"/>
              <a:gd name="connsiteY50" fmla="*/ 5384020 h 7192213"/>
              <a:gd name="connsiteX51" fmla="*/ 815 w 5635688"/>
              <a:gd name="connsiteY51" fmla="*/ 5348515 h 7192213"/>
              <a:gd name="connsiteX52" fmla="*/ 0 w 5635688"/>
              <a:gd name="connsiteY52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1088555 h 7192213"/>
              <a:gd name="connsiteX31" fmla="*/ 5629738 w 5635688"/>
              <a:gd name="connsiteY31" fmla="*/ 4092765 h 7192213"/>
              <a:gd name="connsiteX32" fmla="*/ 5629737 w 5635688"/>
              <a:gd name="connsiteY32" fmla="*/ 4092767 h 7192213"/>
              <a:gd name="connsiteX33" fmla="*/ 5629737 w 5635688"/>
              <a:gd name="connsiteY33" fmla="*/ 4412818 h 7192213"/>
              <a:gd name="connsiteX34" fmla="*/ 5629737 w 5635688"/>
              <a:gd name="connsiteY34" fmla="*/ 5426373 h 7192213"/>
              <a:gd name="connsiteX35" fmla="*/ 5629737 w 5635688"/>
              <a:gd name="connsiteY35" fmla="*/ 5848539 h 7192213"/>
              <a:gd name="connsiteX36" fmla="*/ 5629737 w 5635688"/>
              <a:gd name="connsiteY36" fmla="*/ 6736614 h 7192213"/>
              <a:gd name="connsiteX37" fmla="*/ 5629737 w 5635688"/>
              <a:gd name="connsiteY37" fmla="*/ 7158780 h 7192213"/>
              <a:gd name="connsiteX38" fmla="*/ 5596210 w 5635688"/>
              <a:gd name="connsiteY38" fmla="*/ 7192213 h 7192213"/>
              <a:gd name="connsiteX39" fmla="*/ 1982520 w 5635688"/>
              <a:gd name="connsiteY39" fmla="*/ 7192213 h 7192213"/>
              <a:gd name="connsiteX40" fmla="*/ 1976650 w 5635688"/>
              <a:gd name="connsiteY40" fmla="*/ 7189772 h 7192213"/>
              <a:gd name="connsiteX41" fmla="*/ 64205 w 5635688"/>
              <a:gd name="connsiteY41" fmla="*/ 7189772 h 7192213"/>
              <a:gd name="connsiteX42" fmla="*/ 28826 w 5635688"/>
              <a:gd name="connsiteY42" fmla="*/ 7165867 h 7192213"/>
              <a:gd name="connsiteX43" fmla="*/ 28826 w 5635688"/>
              <a:gd name="connsiteY43" fmla="*/ 6079439 h 7192213"/>
              <a:gd name="connsiteX44" fmla="*/ 18871 w 5635688"/>
              <a:gd name="connsiteY44" fmla="*/ 6043977 h 7192213"/>
              <a:gd name="connsiteX45" fmla="*/ 28826 w 5635688"/>
              <a:gd name="connsiteY45" fmla="*/ 6007501 h 7192213"/>
              <a:gd name="connsiteX46" fmla="*/ 28826 w 5635688"/>
              <a:gd name="connsiteY46" fmla="*/ 5521424 h 7192213"/>
              <a:gd name="connsiteX47" fmla="*/ 28826 w 5635688"/>
              <a:gd name="connsiteY47" fmla="*/ 5456903 h 7192213"/>
              <a:gd name="connsiteX48" fmla="*/ 18216 w 5635688"/>
              <a:gd name="connsiteY48" fmla="*/ 5420866 h 7192213"/>
              <a:gd name="connsiteX49" fmla="*/ 6056 w 5635688"/>
              <a:gd name="connsiteY49" fmla="*/ 5384020 h 7192213"/>
              <a:gd name="connsiteX50" fmla="*/ 815 w 5635688"/>
              <a:gd name="connsiteY50" fmla="*/ 5348515 h 7192213"/>
              <a:gd name="connsiteX51" fmla="*/ 0 w 5635688"/>
              <a:gd name="connsiteY51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092767 h 7192213"/>
              <a:gd name="connsiteX32" fmla="*/ 5629737 w 5635688"/>
              <a:gd name="connsiteY32" fmla="*/ 4412818 h 7192213"/>
              <a:gd name="connsiteX33" fmla="*/ 5629737 w 5635688"/>
              <a:gd name="connsiteY33" fmla="*/ 5426373 h 7192213"/>
              <a:gd name="connsiteX34" fmla="*/ 5629737 w 5635688"/>
              <a:gd name="connsiteY34" fmla="*/ 5848539 h 7192213"/>
              <a:gd name="connsiteX35" fmla="*/ 5629737 w 5635688"/>
              <a:gd name="connsiteY35" fmla="*/ 6736614 h 7192213"/>
              <a:gd name="connsiteX36" fmla="*/ 5629737 w 5635688"/>
              <a:gd name="connsiteY36" fmla="*/ 7158780 h 7192213"/>
              <a:gd name="connsiteX37" fmla="*/ 5596210 w 5635688"/>
              <a:gd name="connsiteY37" fmla="*/ 7192213 h 7192213"/>
              <a:gd name="connsiteX38" fmla="*/ 1982520 w 5635688"/>
              <a:gd name="connsiteY38" fmla="*/ 7192213 h 7192213"/>
              <a:gd name="connsiteX39" fmla="*/ 1976650 w 5635688"/>
              <a:gd name="connsiteY39" fmla="*/ 7189772 h 7192213"/>
              <a:gd name="connsiteX40" fmla="*/ 64205 w 5635688"/>
              <a:gd name="connsiteY40" fmla="*/ 7189772 h 7192213"/>
              <a:gd name="connsiteX41" fmla="*/ 28826 w 5635688"/>
              <a:gd name="connsiteY41" fmla="*/ 7165867 h 7192213"/>
              <a:gd name="connsiteX42" fmla="*/ 28826 w 5635688"/>
              <a:gd name="connsiteY42" fmla="*/ 6079439 h 7192213"/>
              <a:gd name="connsiteX43" fmla="*/ 18871 w 5635688"/>
              <a:gd name="connsiteY43" fmla="*/ 6043977 h 7192213"/>
              <a:gd name="connsiteX44" fmla="*/ 28826 w 5635688"/>
              <a:gd name="connsiteY44" fmla="*/ 6007501 h 7192213"/>
              <a:gd name="connsiteX45" fmla="*/ 28826 w 5635688"/>
              <a:gd name="connsiteY45" fmla="*/ 5521424 h 7192213"/>
              <a:gd name="connsiteX46" fmla="*/ 28826 w 5635688"/>
              <a:gd name="connsiteY46" fmla="*/ 5456903 h 7192213"/>
              <a:gd name="connsiteX47" fmla="*/ 18216 w 5635688"/>
              <a:gd name="connsiteY47" fmla="*/ 5420866 h 7192213"/>
              <a:gd name="connsiteX48" fmla="*/ 6056 w 5635688"/>
              <a:gd name="connsiteY48" fmla="*/ 5384020 h 7192213"/>
              <a:gd name="connsiteX49" fmla="*/ 815 w 5635688"/>
              <a:gd name="connsiteY49" fmla="*/ 5348515 h 7192213"/>
              <a:gd name="connsiteX50" fmla="*/ 0 w 5635688"/>
              <a:gd name="connsiteY50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412818 h 7192213"/>
              <a:gd name="connsiteX32" fmla="*/ 5629737 w 5635688"/>
              <a:gd name="connsiteY32" fmla="*/ 5426373 h 7192213"/>
              <a:gd name="connsiteX33" fmla="*/ 5629737 w 5635688"/>
              <a:gd name="connsiteY33" fmla="*/ 5848539 h 7192213"/>
              <a:gd name="connsiteX34" fmla="*/ 5629737 w 5635688"/>
              <a:gd name="connsiteY34" fmla="*/ 6736614 h 7192213"/>
              <a:gd name="connsiteX35" fmla="*/ 5629737 w 5635688"/>
              <a:gd name="connsiteY35" fmla="*/ 7158780 h 7192213"/>
              <a:gd name="connsiteX36" fmla="*/ 5596210 w 5635688"/>
              <a:gd name="connsiteY36" fmla="*/ 7192213 h 7192213"/>
              <a:gd name="connsiteX37" fmla="*/ 1982520 w 5635688"/>
              <a:gd name="connsiteY37" fmla="*/ 7192213 h 7192213"/>
              <a:gd name="connsiteX38" fmla="*/ 1976650 w 5635688"/>
              <a:gd name="connsiteY38" fmla="*/ 7189772 h 7192213"/>
              <a:gd name="connsiteX39" fmla="*/ 64205 w 5635688"/>
              <a:gd name="connsiteY39" fmla="*/ 7189772 h 7192213"/>
              <a:gd name="connsiteX40" fmla="*/ 28826 w 5635688"/>
              <a:gd name="connsiteY40" fmla="*/ 7165867 h 7192213"/>
              <a:gd name="connsiteX41" fmla="*/ 28826 w 5635688"/>
              <a:gd name="connsiteY41" fmla="*/ 6079439 h 7192213"/>
              <a:gd name="connsiteX42" fmla="*/ 18871 w 5635688"/>
              <a:gd name="connsiteY42" fmla="*/ 6043977 h 7192213"/>
              <a:gd name="connsiteX43" fmla="*/ 28826 w 5635688"/>
              <a:gd name="connsiteY43" fmla="*/ 6007501 h 7192213"/>
              <a:gd name="connsiteX44" fmla="*/ 28826 w 5635688"/>
              <a:gd name="connsiteY44" fmla="*/ 5521424 h 7192213"/>
              <a:gd name="connsiteX45" fmla="*/ 28826 w 5635688"/>
              <a:gd name="connsiteY45" fmla="*/ 5456903 h 7192213"/>
              <a:gd name="connsiteX46" fmla="*/ 18216 w 5635688"/>
              <a:gd name="connsiteY46" fmla="*/ 5420866 h 7192213"/>
              <a:gd name="connsiteX47" fmla="*/ 6056 w 5635688"/>
              <a:gd name="connsiteY47" fmla="*/ 5384020 h 7192213"/>
              <a:gd name="connsiteX48" fmla="*/ 815 w 5635688"/>
              <a:gd name="connsiteY48" fmla="*/ 5348515 h 7192213"/>
              <a:gd name="connsiteX49" fmla="*/ 0 w 5635688"/>
              <a:gd name="connsiteY49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5426373 h 7192213"/>
              <a:gd name="connsiteX32" fmla="*/ 5629737 w 5635688"/>
              <a:gd name="connsiteY32" fmla="*/ 5848539 h 7192213"/>
              <a:gd name="connsiteX33" fmla="*/ 5629737 w 5635688"/>
              <a:gd name="connsiteY33" fmla="*/ 6736614 h 7192213"/>
              <a:gd name="connsiteX34" fmla="*/ 5629737 w 5635688"/>
              <a:gd name="connsiteY34" fmla="*/ 7158780 h 7192213"/>
              <a:gd name="connsiteX35" fmla="*/ 5596210 w 5635688"/>
              <a:gd name="connsiteY35" fmla="*/ 7192213 h 7192213"/>
              <a:gd name="connsiteX36" fmla="*/ 1982520 w 5635688"/>
              <a:gd name="connsiteY36" fmla="*/ 7192213 h 7192213"/>
              <a:gd name="connsiteX37" fmla="*/ 1976650 w 5635688"/>
              <a:gd name="connsiteY37" fmla="*/ 7189772 h 7192213"/>
              <a:gd name="connsiteX38" fmla="*/ 64205 w 5635688"/>
              <a:gd name="connsiteY38" fmla="*/ 7189772 h 7192213"/>
              <a:gd name="connsiteX39" fmla="*/ 28826 w 5635688"/>
              <a:gd name="connsiteY39" fmla="*/ 7165867 h 7192213"/>
              <a:gd name="connsiteX40" fmla="*/ 28826 w 5635688"/>
              <a:gd name="connsiteY40" fmla="*/ 6079439 h 7192213"/>
              <a:gd name="connsiteX41" fmla="*/ 18871 w 5635688"/>
              <a:gd name="connsiteY41" fmla="*/ 6043977 h 7192213"/>
              <a:gd name="connsiteX42" fmla="*/ 28826 w 5635688"/>
              <a:gd name="connsiteY42" fmla="*/ 6007501 h 7192213"/>
              <a:gd name="connsiteX43" fmla="*/ 28826 w 5635688"/>
              <a:gd name="connsiteY43" fmla="*/ 5521424 h 7192213"/>
              <a:gd name="connsiteX44" fmla="*/ 28826 w 5635688"/>
              <a:gd name="connsiteY44" fmla="*/ 5456903 h 7192213"/>
              <a:gd name="connsiteX45" fmla="*/ 18216 w 5635688"/>
              <a:gd name="connsiteY45" fmla="*/ 5420866 h 7192213"/>
              <a:gd name="connsiteX46" fmla="*/ 6056 w 5635688"/>
              <a:gd name="connsiteY46" fmla="*/ 5384020 h 7192213"/>
              <a:gd name="connsiteX47" fmla="*/ 815 w 5635688"/>
              <a:gd name="connsiteY47" fmla="*/ 5348515 h 7192213"/>
              <a:gd name="connsiteX48" fmla="*/ 0 w 5635688"/>
              <a:gd name="connsiteY48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7 w 5635688"/>
              <a:gd name="connsiteY30" fmla="*/ 5426373 h 7192213"/>
              <a:gd name="connsiteX31" fmla="*/ 5629737 w 5635688"/>
              <a:gd name="connsiteY31" fmla="*/ 5848539 h 7192213"/>
              <a:gd name="connsiteX32" fmla="*/ 5629737 w 5635688"/>
              <a:gd name="connsiteY32" fmla="*/ 6736614 h 7192213"/>
              <a:gd name="connsiteX33" fmla="*/ 5629737 w 5635688"/>
              <a:gd name="connsiteY33" fmla="*/ 7158780 h 7192213"/>
              <a:gd name="connsiteX34" fmla="*/ 5596210 w 5635688"/>
              <a:gd name="connsiteY34" fmla="*/ 7192213 h 7192213"/>
              <a:gd name="connsiteX35" fmla="*/ 1982520 w 5635688"/>
              <a:gd name="connsiteY35" fmla="*/ 7192213 h 7192213"/>
              <a:gd name="connsiteX36" fmla="*/ 1976650 w 5635688"/>
              <a:gd name="connsiteY36" fmla="*/ 7189772 h 7192213"/>
              <a:gd name="connsiteX37" fmla="*/ 64205 w 5635688"/>
              <a:gd name="connsiteY37" fmla="*/ 7189772 h 7192213"/>
              <a:gd name="connsiteX38" fmla="*/ 28826 w 5635688"/>
              <a:gd name="connsiteY38" fmla="*/ 7165867 h 7192213"/>
              <a:gd name="connsiteX39" fmla="*/ 28826 w 5635688"/>
              <a:gd name="connsiteY39" fmla="*/ 6079439 h 7192213"/>
              <a:gd name="connsiteX40" fmla="*/ 18871 w 5635688"/>
              <a:gd name="connsiteY40" fmla="*/ 6043977 h 7192213"/>
              <a:gd name="connsiteX41" fmla="*/ 28826 w 5635688"/>
              <a:gd name="connsiteY41" fmla="*/ 6007501 h 7192213"/>
              <a:gd name="connsiteX42" fmla="*/ 28826 w 5635688"/>
              <a:gd name="connsiteY42" fmla="*/ 5521424 h 7192213"/>
              <a:gd name="connsiteX43" fmla="*/ 28826 w 5635688"/>
              <a:gd name="connsiteY43" fmla="*/ 5456903 h 7192213"/>
              <a:gd name="connsiteX44" fmla="*/ 18216 w 5635688"/>
              <a:gd name="connsiteY44" fmla="*/ 5420866 h 7192213"/>
              <a:gd name="connsiteX45" fmla="*/ 6056 w 5635688"/>
              <a:gd name="connsiteY45" fmla="*/ 5384020 h 7192213"/>
              <a:gd name="connsiteX46" fmla="*/ 815 w 5635688"/>
              <a:gd name="connsiteY46" fmla="*/ 5348515 h 7192213"/>
              <a:gd name="connsiteX47" fmla="*/ 0 w 5635688"/>
              <a:gd name="connsiteY47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8 w 5629738"/>
              <a:gd name="connsiteY28" fmla="*/ 900024 h 7192213"/>
              <a:gd name="connsiteX29" fmla="*/ 5629737 w 5629738"/>
              <a:gd name="connsiteY29" fmla="*/ 5426373 h 7192213"/>
              <a:gd name="connsiteX30" fmla="*/ 5629737 w 5629738"/>
              <a:gd name="connsiteY30" fmla="*/ 5848539 h 7192213"/>
              <a:gd name="connsiteX31" fmla="*/ 5629737 w 5629738"/>
              <a:gd name="connsiteY31" fmla="*/ 6736614 h 7192213"/>
              <a:gd name="connsiteX32" fmla="*/ 5629737 w 5629738"/>
              <a:gd name="connsiteY32" fmla="*/ 7158780 h 7192213"/>
              <a:gd name="connsiteX33" fmla="*/ 5596210 w 5629738"/>
              <a:gd name="connsiteY33" fmla="*/ 7192213 h 7192213"/>
              <a:gd name="connsiteX34" fmla="*/ 1982520 w 5629738"/>
              <a:gd name="connsiteY34" fmla="*/ 7192213 h 7192213"/>
              <a:gd name="connsiteX35" fmla="*/ 1976650 w 5629738"/>
              <a:gd name="connsiteY35" fmla="*/ 7189772 h 7192213"/>
              <a:gd name="connsiteX36" fmla="*/ 64205 w 5629738"/>
              <a:gd name="connsiteY36" fmla="*/ 7189772 h 7192213"/>
              <a:gd name="connsiteX37" fmla="*/ 28826 w 5629738"/>
              <a:gd name="connsiteY37" fmla="*/ 7165867 h 7192213"/>
              <a:gd name="connsiteX38" fmla="*/ 28826 w 5629738"/>
              <a:gd name="connsiteY38" fmla="*/ 6079439 h 7192213"/>
              <a:gd name="connsiteX39" fmla="*/ 18871 w 5629738"/>
              <a:gd name="connsiteY39" fmla="*/ 6043977 h 7192213"/>
              <a:gd name="connsiteX40" fmla="*/ 28826 w 5629738"/>
              <a:gd name="connsiteY40" fmla="*/ 6007501 h 7192213"/>
              <a:gd name="connsiteX41" fmla="*/ 28826 w 5629738"/>
              <a:gd name="connsiteY41" fmla="*/ 5521424 h 7192213"/>
              <a:gd name="connsiteX42" fmla="*/ 28826 w 5629738"/>
              <a:gd name="connsiteY42" fmla="*/ 5456903 h 7192213"/>
              <a:gd name="connsiteX43" fmla="*/ 18216 w 5629738"/>
              <a:gd name="connsiteY43" fmla="*/ 5420866 h 7192213"/>
              <a:gd name="connsiteX44" fmla="*/ 6056 w 5629738"/>
              <a:gd name="connsiteY44" fmla="*/ 5384020 h 7192213"/>
              <a:gd name="connsiteX45" fmla="*/ 815 w 5629738"/>
              <a:gd name="connsiteY45" fmla="*/ 5348515 h 7192213"/>
              <a:gd name="connsiteX46" fmla="*/ 0 w 5629738"/>
              <a:gd name="connsiteY46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6736614 h 7192213"/>
              <a:gd name="connsiteX31" fmla="*/ 5629737 w 5629738"/>
              <a:gd name="connsiteY31" fmla="*/ 7158780 h 7192213"/>
              <a:gd name="connsiteX32" fmla="*/ 5596210 w 5629738"/>
              <a:gd name="connsiteY32" fmla="*/ 7192213 h 7192213"/>
              <a:gd name="connsiteX33" fmla="*/ 1982520 w 5629738"/>
              <a:gd name="connsiteY33" fmla="*/ 7192213 h 7192213"/>
              <a:gd name="connsiteX34" fmla="*/ 1976650 w 5629738"/>
              <a:gd name="connsiteY34" fmla="*/ 7189772 h 7192213"/>
              <a:gd name="connsiteX35" fmla="*/ 64205 w 5629738"/>
              <a:gd name="connsiteY35" fmla="*/ 7189772 h 7192213"/>
              <a:gd name="connsiteX36" fmla="*/ 28826 w 5629738"/>
              <a:gd name="connsiteY36" fmla="*/ 7165867 h 7192213"/>
              <a:gd name="connsiteX37" fmla="*/ 28826 w 5629738"/>
              <a:gd name="connsiteY37" fmla="*/ 6079439 h 7192213"/>
              <a:gd name="connsiteX38" fmla="*/ 18871 w 5629738"/>
              <a:gd name="connsiteY38" fmla="*/ 6043977 h 7192213"/>
              <a:gd name="connsiteX39" fmla="*/ 28826 w 5629738"/>
              <a:gd name="connsiteY39" fmla="*/ 6007501 h 7192213"/>
              <a:gd name="connsiteX40" fmla="*/ 28826 w 5629738"/>
              <a:gd name="connsiteY40" fmla="*/ 5521424 h 7192213"/>
              <a:gd name="connsiteX41" fmla="*/ 28826 w 5629738"/>
              <a:gd name="connsiteY41" fmla="*/ 5456903 h 7192213"/>
              <a:gd name="connsiteX42" fmla="*/ 18216 w 5629738"/>
              <a:gd name="connsiteY42" fmla="*/ 5420866 h 7192213"/>
              <a:gd name="connsiteX43" fmla="*/ 6056 w 5629738"/>
              <a:gd name="connsiteY43" fmla="*/ 5384020 h 7192213"/>
              <a:gd name="connsiteX44" fmla="*/ 815 w 5629738"/>
              <a:gd name="connsiteY44" fmla="*/ 5348515 h 7192213"/>
              <a:gd name="connsiteX45" fmla="*/ 0 w 5629738"/>
              <a:gd name="connsiteY45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7158780 h 7192213"/>
              <a:gd name="connsiteX31" fmla="*/ 5596210 w 5629738"/>
              <a:gd name="connsiteY31" fmla="*/ 7192213 h 7192213"/>
              <a:gd name="connsiteX32" fmla="*/ 1982520 w 5629738"/>
              <a:gd name="connsiteY32" fmla="*/ 7192213 h 7192213"/>
              <a:gd name="connsiteX33" fmla="*/ 1976650 w 5629738"/>
              <a:gd name="connsiteY33" fmla="*/ 7189772 h 7192213"/>
              <a:gd name="connsiteX34" fmla="*/ 64205 w 5629738"/>
              <a:gd name="connsiteY34" fmla="*/ 7189772 h 7192213"/>
              <a:gd name="connsiteX35" fmla="*/ 28826 w 5629738"/>
              <a:gd name="connsiteY35" fmla="*/ 7165867 h 7192213"/>
              <a:gd name="connsiteX36" fmla="*/ 28826 w 5629738"/>
              <a:gd name="connsiteY36" fmla="*/ 6079439 h 7192213"/>
              <a:gd name="connsiteX37" fmla="*/ 18871 w 5629738"/>
              <a:gd name="connsiteY37" fmla="*/ 6043977 h 7192213"/>
              <a:gd name="connsiteX38" fmla="*/ 28826 w 5629738"/>
              <a:gd name="connsiteY38" fmla="*/ 6007501 h 7192213"/>
              <a:gd name="connsiteX39" fmla="*/ 28826 w 5629738"/>
              <a:gd name="connsiteY39" fmla="*/ 5521424 h 7192213"/>
              <a:gd name="connsiteX40" fmla="*/ 28826 w 5629738"/>
              <a:gd name="connsiteY40" fmla="*/ 5456903 h 7192213"/>
              <a:gd name="connsiteX41" fmla="*/ 18216 w 5629738"/>
              <a:gd name="connsiteY41" fmla="*/ 5420866 h 7192213"/>
              <a:gd name="connsiteX42" fmla="*/ 6056 w 5629738"/>
              <a:gd name="connsiteY42" fmla="*/ 5384020 h 7192213"/>
              <a:gd name="connsiteX43" fmla="*/ 815 w 5629738"/>
              <a:gd name="connsiteY43" fmla="*/ 5348515 h 7192213"/>
              <a:gd name="connsiteX44" fmla="*/ 0 w 5629738"/>
              <a:gd name="connsiteY44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7158780 h 7192213"/>
              <a:gd name="connsiteX30" fmla="*/ 5596210 w 5629738"/>
              <a:gd name="connsiteY30" fmla="*/ 7192213 h 7192213"/>
              <a:gd name="connsiteX31" fmla="*/ 1982520 w 5629738"/>
              <a:gd name="connsiteY31" fmla="*/ 7192213 h 7192213"/>
              <a:gd name="connsiteX32" fmla="*/ 1976650 w 5629738"/>
              <a:gd name="connsiteY32" fmla="*/ 7189772 h 7192213"/>
              <a:gd name="connsiteX33" fmla="*/ 64205 w 5629738"/>
              <a:gd name="connsiteY33" fmla="*/ 7189772 h 7192213"/>
              <a:gd name="connsiteX34" fmla="*/ 28826 w 5629738"/>
              <a:gd name="connsiteY34" fmla="*/ 7165867 h 7192213"/>
              <a:gd name="connsiteX35" fmla="*/ 28826 w 5629738"/>
              <a:gd name="connsiteY35" fmla="*/ 6079439 h 7192213"/>
              <a:gd name="connsiteX36" fmla="*/ 18871 w 5629738"/>
              <a:gd name="connsiteY36" fmla="*/ 6043977 h 7192213"/>
              <a:gd name="connsiteX37" fmla="*/ 28826 w 5629738"/>
              <a:gd name="connsiteY37" fmla="*/ 6007501 h 7192213"/>
              <a:gd name="connsiteX38" fmla="*/ 28826 w 5629738"/>
              <a:gd name="connsiteY38" fmla="*/ 5521424 h 7192213"/>
              <a:gd name="connsiteX39" fmla="*/ 28826 w 5629738"/>
              <a:gd name="connsiteY39" fmla="*/ 5456903 h 7192213"/>
              <a:gd name="connsiteX40" fmla="*/ 18216 w 5629738"/>
              <a:gd name="connsiteY40" fmla="*/ 5420866 h 7192213"/>
              <a:gd name="connsiteX41" fmla="*/ 6056 w 5629738"/>
              <a:gd name="connsiteY41" fmla="*/ 5384020 h 7192213"/>
              <a:gd name="connsiteX42" fmla="*/ 815 w 5629738"/>
              <a:gd name="connsiteY42" fmla="*/ 5348515 h 7192213"/>
              <a:gd name="connsiteX43" fmla="*/ 0 w 5629738"/>
              <a:gd name="connsiteY43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1976650 w 5633928"/>
              <a:gd name="connsiteY31" fmla="*/ 7189772 h 7192213"/>
              <a:gd name="connsiteX32" fmla="*/ 64205 w 5633928"/>
              <a:gd name="connsiteY32" fmla="*/ 7189772 h 7192213"/>
              <a:gd name="connsiteX33" fmla="*/ 28826 w 5633928"/>
              <a:gd name="connsiteY33" fmla="*/ 7165867 h 7192213"/>
              <a:gd name="connsiteX34" fmla="*/ 28826 w 5633928"/>
              <a:gd name="connsiteY34" fmla="*/ 6079439 h 7192213"/>
              <a:gd name="connsiteX35" fmla="*/ 18871 w 5633928"/>
              <a:gd name="connsiteY35" fmla="*/ 6043977 h 7192213"/>
              <a:gd name="connsiteX36" fmla="*/ 28826 w 5633928"/>
              <a:gd name="connsiteY36" fmla="*/ 6007501 h 7192213"/>
              <a:gd name="connsiteX37" fmla="*/ 28826 w 5633928"/>
              <a:gd name="connsiteY37" fmla="*/ 5521424 h 7192213"/>
              <a:gd name="connsiteX38" fmla="*/ 28826 w 5633928"/>
              <a:gd name="connsiteY38" fmla="*/ 5456903 h 7192213"/>
              <a:gd name="connsiteX39" fmla="*/ 18216 w 5633928"/>
              <a:gd name="connsiteY39" fmla="*/ 5420866 h 7192213"/>
              <a:gd name="connsiteX40" fmla="*/ 6056 w 5633928"/>
              <a:gd name="connsiteY40" fmla="*/ 5384020 h 7192213"/>
              <a:gd name="connsiteX41" fmla="*/ 815 w 5633928"/>
              <a:gd name="connsiteY41" fmla="*/ 5348515 h 7192213"/>
              <a:gd name="connsiteX42" fmla="*/ 0 w 5633928"/>
              <a:gd name="connsiteY42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64205 w 5633928"/>
              <a:gd name="connsiteY31" fmla="*/ 7189772 h 7192213"/>
              <a:gd name="connsiteX32" fmla="*/ 28826 w 5633928"/>
              <a:gd name="connsiteY32" fmla="*/ 7165867 h 7192213"/>
              <a:gd name="connsiteX33" fmla="*/ 28826 w 5633928"/>
              <a:gd name="connsiteY33" fmla="*/ 6079439 h 7192213"/>
              <a:gd name="connsiteX34" fmla="*/ 18871 w 5633928"/>
              <a:gd name="connsiteY34" fmla="*/ 6043977 h 7192213"/>
              <a:gd name="connsiteX35" fmla="*/ 28826 w 5633928"/>
              <a:gd name="connsiteY35" fmla="*/ 6007501 h 7192213"/>
              <a:gd name="connsiteX36" fmla="*/ 28826 w 5633928"/>
              <a:gd name="connsiteY36" fmla="*/ 5521424 h 7192213"/>
              <a:gd name="connsiteX37" fmla="*/ 28826 w 5633928"/>
              <a:gd name="connsiteY37" fmla="*/ 5456903 h 7192213"/>
              <a:gd name="connsiteX38" fmla="*/ 18216 w 5633928"/>
              <a:gd name="connsiteY38" fmla="*/ 5420866 h 7192213"/>
              <a:gd name="connsiteX39" fmla="*/ 6056 w 5633928"/>
              <a:gd name="connsiteY39" fmla="*/ 5384020 h 7192213"/>
              <a:gd name="connsiteX40" fmla="*/ 815 w 5633928"/>
              <a:gd name="connsiteY40" fmla="*/ 5348515 h 7192213"/>
              <a:gd name="connsiteX41" fmla="*/ 0 w 5633928"/>
              <a:gd name="connsiteY41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64205 w 5633928"/>
              <a:gd name="connsiteY30" fmla="*/ 7189772 h 7192213"/>
              <a:gd name="connsiteX31" fmla="*/ 28826 w 5633928"/>
              <a:gd name="connsiteY31" fmla="*/ 7165867 h 7192213"/>
              <a:gd name="connsiteX32" fmla="*/ 28826 w 5633928"/>
              <a:gd name="connsiteY32" fmla="*/ 6079439 h 7192213"/>
              <a:gd name="connsiteX33" fmla="*/ 18871 w 5633928"/>
              <a:gd name="connsiteY33" fmla="*/ 6043977 h 7192213"/>
              <a:gd name="connsiteX34" fmla="*/ 28826 w 5633928"/>
              <a:gd name="connsiteY34" fmla="*/ 6007501 h 7192213"/>
              <a:gd name="connsiteX35" fmla="*/ 28826 w 5633928"/>
              <a:gd name="connsiteY35" fmla="*/ 5521424 h 7192213"/>
              <a:gd name="connsiteX36" fmla="*/ 28826 w 5633928"/>
              <a:gd name="connsiteY36" fmla="*/ 5456903 h 7192213"/>
              <a:gd name="connsiteX37" fmla="*/ 18216 w 5633928"/>
              <a:gd name="connsiteY37" fmla="*/ 5420866 h 7192213"/>
              <a:gd name="connsiteX38" fmla="*/ 6056 w 5633928"/>
              <a:gd name="connsiteY38" fmla="*/ 5384020 h 7192213"/>
              <a:gd name="connsiteX39" fmla="*/ 815 w 5633928"/>
              <a:gd name="connsiteY39" fmla="*/ 5348515 h 7192213"/>
              <a:gd name="connsiteX40" fmla="*/ 0 w 5633928"/>
              <a:gd name="connsiteY40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5549063 w 5633928"/>
              <a:gd name="connsiteY21" fmla="*/ 0 h 7192213"/>
              <a:gd name="connsiteX22" fmla="*/ 5549068 w 5633928"/>
              <a:gd name="connsiteY22" fmla="*/ 2 h 7192213"/>
              <a:gd name="connsiteX23" fmla="*/ 5553587 w 5633928"/>
              <a:gd name="connsiteY23" fmla="*/ 0 h 7192213"/>
              <a:gd name="connsiteX24" fmla="*/ 5559961 w 5633928"/>
              <a:gd name="connsiteY24" fmla="*/ 3034 h 7192213"/>
              <a:gd name="connsiteX25" fmla="*/ 5596211 w 5633928"/>
              <a:gd name="connsiteY25" fmla="*/ 3034 h 7192213"/>
              <a:gd name="connsiteX26" fmla="*/ 5629738 w 5633928"/>
              <a:gd name="connsiteY26" fmla="*/ 36562 h 7192213"/>
              <a:gd name="connsiteX27" fmla="*/ 5629737 w 5633928"/>
              <a:gd name="connsiteY27" fmla="*/ 7158780 h 7192213"/>
              <a:gd name="connsiteX28" fmla="*/ 5596210 w 5633928"/>
              <a:gd name="connsiteY28" fmla="*/ 7192213 h 7192213"/>
              <a:gd name="connsiteX29" fmla="*/ 64205 w 5633928"/>
              <a:gd name="connsiteY29" fmla="*/ 7189772 h 7192213"/>
              <a:gd name="connsiteX30" fmla="*/ 28826 w 5633928"/>
              <a:gd name="connsiteY30" fmla="*/ 7165867 h 7192213"/>
              <a:gd name="connsiteX31" fmla="*/ 28826 w 5633928"/>
              <a:gd name="connsiteY31" fmla="*/ 6079439 h 7192213"/>
              <a:gd name="connsiteX32" fmla="*/ 18871 w 5633928"/>
              <a:gd name="connsiteY32" fmla="*/ 6043977 h 7192213"/>
              <a:gd name="connsiteX33" fmla="*/ 28826 w 5633928"/>
              <a:gd name="connsiteY33" fmla="*/ 6007501 h 7192213"/>
              <a:gd name="connsiteX34" fmla="*/ 28826 w 5633928"/>
              <a:gd name="connsiteY34" fmla="*/ 5521424 h 7192213"/>
              <a:gd name="connsiteX35" fmla="*/ 28826 w 5633928"/>
              <a:gd name="connsiteY35" fmla="*/ 5456903 h 7192213"/>
              <a:gd name="connsiteX36" fmla="*/ 18216 w 5633928"/>
              <a:gd name="connsiteY36" fmla="*/ 5420866 h 7192213"/>
              <a:gd name="connsiteX37" fmla="*/ 6056 w 5633928"/>
              <a:gd name="connsiteY37" fmla="*/ 5384020 h 7192213"/>
              <a:gd name="connsiteX38" fmla="*/ 815 w 5633928"/>
              <a:gd name="connsiteY38" fmla="*/ 5348515 h 7192213"/>
              <a:gd name="connsiteX39" fmla="*/ 0 w 5633928"/>
              <a:gd name="connsiteY39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59961 w 5633928"/>
              <a:gd name="connsiteY23" fmla="*/ 3034 h 7192213"/>
              <a:gd name="connsiteX24" fmla="*/ 5596211 w 5633928"/>
              <a:gd name="connsiteY24" fmla="*/ 3034 h 7192213"/>
              <a:gd name="connsiteX25" fmla="*/ 5629738 w 5633928"/>
              <a:gd name="connsiteY25" fmla="*/ 36562 h 7192213"/>
              <a:gd name="connsiteX26" fmla="*/ 5629737 w 5633928"/>
              <a:gd name="connsiteY26" fmla="*/ 7158780 h 7192213"/>
              <a:gd name="connsiteX27" fmla="*/ 5596210 w 5633928"/>
              <a:gd name="connsiteY27" fmla="*/ 7192213 h 7192213"/>
              <a:gd name="connsiteX28" fmla="*/ 64205 w 5633928"/>
              <a:gd name="connsiteY28" fmla="*/ 7189772 h 7192213"/>
              <a:gd name="connsiteX29" fmla="*/ 28826 w 5633928"/>
              <a:gd name="connsiteY29" fmla="*/ 7165867 h 7192213"/>
              <a:gd name="connsiteX30" fmla="*/ 28826 w 5633928"/>
              <a:gd name="connsiteY30" fmla="*/ 6079439 h 7192213"/>
              <a:gd name="connsiteX31" fmla="*/ 18871 w 5633928"/>
              <a:gd name="connsiteY31" fmla="*/ 6043977 h 7192213"/>
              <a:gd name="connsiteX32" fmla="*/ 28826 w 5633928"/>
              <a:gd name="connsiteY32" fmla="*/ 6007501 h 7192213"/>
              <a:gd name="connsiteX33" fmla="*/ 28826 w 5633928"/>
              <a:gd name="connsiteY33" fmla="*/ 5521424 h 7192213"/>
              <a:gd name="connsiteX34" fmla="*/ 28826 w 5633928"/>
              <a:gd name="connsiteY34" fmla="*/ 5456903 h 7192213"/>
              <a:gd name="connsiteX35" fmla="*/ 18216 w 5633928"/>
              <a:gd name="connsiteY35" fmla="*/ 5420866 h 7192213"/>
              <a:gd name="connsiteX36" fmla="*/ 6056 w 5633928"/>
              <a:gd name="connsiteY36" fmla="*/ 5384020 h 7192213"/>
              <a:gd name="connsiteX37" fmla="*/ 815 w 5633928"/>
              <a:gd name="connsiteY37" fmla="*/ 5348515 h 7192213"/>
              <a:gd name="connsiteX38" fmla="*/ 0 w 5633928"/>
              <a:gd name="connsiteY38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96211 w 5633928"/>
              <a:gd name="connsiteY23" fmla="*/ 3034 h 7192213"/>
              <a:gd name="connsiteX24" fmla="*/ 5629738 w 5633928"/>
              <a:gd name="connsiteY24" fmla="*/ 36562 h 7192213"/>
              <a:gd name="connsiteX25" fmla="*/ 5629737 w 5633928"/>
              <a:gd name="connsiteY25" fmla="*/ 7158780 h 7192213"/>
              <a:gd name="connsiteX26" fmla="*/ 5596210 w 5633928"/>
              <a:gd name="connsiteY26" fmla="*/ 7192213 h 7192213"/>
              <a:gd name="connsiteX27" fmla="*/ 64205 w 5633928"/>
              <a:gd name="connsiteY27" fmla="*/ 7189772 h 7192213"/>
              <a:gd name="connsiteX28" fmla="*/ 28826 w 5633928"/>
              <a:gd name="connsiteY28" fmla="*/ 7165867 h 7192213"/>
              <a:gd name="connsiteX29" fmla="*/ 28826 w 5633928"/>
              <a:gd name="connsiteY29" fmla="*/ 6079439 h 7192213"/>
              <a:gd name="connsiteX30" fmla="*/ 18871 w 5633928"/>
              <a:gd name="connsiteY30" fmla="*/ 6043977 h 7192213"/>
              <a:gd name="connsiteX31" fmla="*/ 28826 w 5633928"/>
              <a:gd name="connsiteY31" fmla="*/ 6007501 h 7192213"/>
              <a:gd name="connsiteX32" fmla="*/ 28826 w 5633928"/>
              <a:gd name="connsiteY32" fmla="*/ 5521424 h 7192213"/>
              <a:gd name="connsiteX33" fmla="*/ 28826 w 5633928"/>
              <a:gd name="connsiteY33" fmla="*/ 5456903 h 7192213"/>
              <a:gd name="connsiteX34" fmla="*/ 18216 w 5633928"/>
              <a:gd name="connsiteY34" fmla="*/ 5420866 h 7192213"/>
              <a:gd name="connsiteX35" fmla="*/ 6056 w 5633928"/>
              <a:gd name="connsiteY35" fmla="*/ 5384020 h 7192213"/>
              <a:gd name="connsiteX36" fmla="*/ 815 w 5633928"/>
              <a:gd name="connsiteY36" fmla="*/ 5348515 h 7192213"/>
              <a:gd name="connsiteX37" fmla="*/ 0 w 5633928"/>
              <a:gd name="connsiteY37" fmla="*/ 5321182 h 719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33928" h="7192213">
                <a:moveTo>
                  <a:pt x="0" y="5321182"/>
                </a:moveTo>
                <a:lnTo>
                  <a:pt x="7176" y="5292545"/>
                </a:lnTo>
                <a:cubicBezTo>
                  <a:pt x="7874" y="5284550"/>
                  <a:pt x="3408" y="5282436"/>
                  <a:pt x="4191" y="5273215"/>
                </a:cubicBezTo>
                <a:lnTo>
                  <a:pt x="11880" y="5237214"/>
                </a:lnTo>
                <a:lnTo>
                  <a:pt x="18963" y="5184548"/>
                </a:lnTo>
                <a:lnTo>
                  <a:pt x="26514" y="5148294"/>
                </a:lnTo>
                <a:lnTo>
                  <a:pt x="28826" y="5141304"/>
                </a:lnTo>
                <a:lnTo>
                  <a:pt x="28826" y="4904080"/>
                </a:lnTo>
                <a:lnTo>
                  <a:pt x="26241" y="4886580"/>
                </a:lnTo>
                <a:lnTo>
                  <a:pt x="28826" y="4827542"/>
                </a:lnTo>
                <a:lnTo>
                  <a:pt x="25306" y="4818968"/>
                </a:lnTo>
                <a:lnTo>
                  <a:pt x="28826" y="4761248"/>
                </a:lnTo>
                <a:cubicBezTo>
                  <a:pt x="28328" y="4742134"/>
                  <a:pt x="29114" y="4709012"/>
                  <a:pt x="25835" y="4698008"/>
                </a:cubicBezTo>
                <a:lnTo>
                  <a:pt x="17801" y="4693286"/>
                </a:lnTo>
                <a:lnTo>
                  <a:pt x="17096" y="4679416"/>
                </a:lnTo>
                <a:cubicBezTo>
                  <a:pt x="17711" y="4678402"/>
                  <a:pt x="17198" y="4658407"/>
                  <a:pt x="17250" y="4657582"/>
                </a:cubicBezTo>
                <a:lnTo>
                  <a:pt x="25682" y="4608673"/>
                </a:lnTo>
                <a:lnTo>
                  <a:pt x="20696" y="27254"/>
                </a:lnTo>
                <a:cubicBezTo>
                  <a:pt x="28640" y="13408"/>
                  <a:pt x="30825" y="11178"/>
                  <a:pt x="44529" y="3139"/>
                </a:cubicBezTo>
                <a:lnTo>
                  <a:pt x="64219" y="24"/>
                </a:lnTo>
                <a:lnTo>
                  <a:pt x="5549063" y="0"/>
                </a:lnTo>
                <a:cubicBezTo>
                  <a:pt x="5549065" y="1"/>
                  <a:pt x="5549066" y="2"/>
                  <a:pt x="5549068" y="2"/>
                </a:cubicBezTo>
                <a:lnTo>
                  <a:pt x="5553587" y="0"/>
                </a:lnTo>
                <a:lnTo>
                  <a:pt x="5596211" y="3034"/>
                </a:lnTo>
                <a:cubicBezTo>
                  <a:pt x="5614708" y="3086"/>
                  <a:pt x="5629691" y="18066"/>
                  <a:pt x="5629738" y="36562"/>
                </a:cubicBezTo>
                <a:cubicBezTo>
                  <a:pt x="5635326" y="1229186"/>
                  <a:pt x="5635325" y="5966172"/>
                  <a:pt x="5629737" y="7158780"/>
                </a:cubicBezTo>
                <a:cubicBezTo>
                  <a:pt x="5629632" y="7177240"/>
                  <a:pt x="5614669" y="7192165"/>
                  <a:pt x="5596210" y="7192213"/>
                </a:cubicBezTo>
                <a:lnTo>
                  <a:pt x="64205" y="7189772"/>
                </a:lnTo>
                <a:cubicBezTo>
                  <a:pt x="44670" y="7189697"/>
                  <a:pt x="28876" y="7179028"/>
                  <a:pt x="28826" y="7165867"/>
                </a:cubicBezTo>
                <a:lnTo>
                  <a:pt x="28826" y="6079439"/>
                </a:lnTo>
                <a:lnTo>
                  <a:pt x="18871" y="6043977"/>
                </a:lnTo>
                <a:cubicBezTo>
                  <a:pt x="19309" y="6024074"/>
                  <a:pt x="25508" y="6019660"/>
                  <a:pt x="28826" y="6007501"/>
                </a:cubicBezTo>
                <a:lnTo>
                  <a:pt x="28826" y="5521424"/>
                </a:lnTo>
                <a:lnTo>
                  <a:pt x="28826" y="5456903"/>
                </a:lnTo>
                <a:lnTo>
                  <a:pt x="18216" y="5420866"/>
                </a:lnTo>
                <a:cubicBezTo>
                  <a:pt x="26699" y="5406368"/>
                  <a:pt x="10111" y="5395765"/>
                  <a:pt x="6056" y="5384020"/>
                </a:cubicBezTo>
                <a:lnTo>
                  <a:pt x="815" y="5348515"/>
                </a:lnTo>
                <a:cubicBezTo>
                  <a:pt x="543" y="5339404"/>
                  <a:pt x="272" y="5330293"/>
                  <a:pt x="0" y="5321182"/>
                </a:cubicBezTo>
                <a:close/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pic>
        <p:nvPicPr>
          <p:cNvPr id="124" name="Picture 123" descr="Dice and pins on a board game">
            <a:extLst>
              <a:ext uri="{FF2B5EF4-FFF2-40B4-BE49-F238E27FC236}">
                <a16:creationId xmlns:a16="http://schemas.microsoft.com/office/drawing/2014/main" id="{918CD08A-9C7E-EB69-1C59-1362099F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338" b="-2"/>
          <a:stretch/>
        </p:blipFill>
        <p:spPr>
          <a:xfrm rot="120000">
            <a:off x="4853465" y="794675"/>
            <a:ext cx="6503550" cy="516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C7A2B-2219-7292-47B9-A0D723C5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38575"/>
            <a:ext cx="4876800" cy="330983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000"/>
              <a:t>BSc Hons Computer Game Design and Development</a:t>
            </a:r>
            <a:br>
              <a:rPr lang="en-US" sz="3000"/>
            </a:br>
            <a:r>
              <a:rPr lang="en-US" sz="3000"/>
              <a:t>GDV4000 Introduction to Games Industry Practice</a:t>
            </a:r>
            <a:endParaRPr lang="en-GB" sz="3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72A0C-7438-5F9F-31E6-26D555FFA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199" y="5250425"/>
            <a:ext cx="2799259" cy="921775"/>
          </a:xfrm>
        </p:spPr>
        <p:txBody>
          <a:bodyPr>
            <a:normAutofit/>
          </a:bodyPr>
          <a:lstStyle/>
          <a:p>
            <a:r>
              <a:rPr lang="en-US"/>
              <a:t>Concept and ‘The Pitch’</a:t>
            </a:r>
            <a:endParaRPr lang="en-GB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D3D3051-D223-4825-BE7D-C711315EE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520C5DCB-EAA5-4FFC-AA6E-08F8338DD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2C538F1-2196-4569-BA87-03877D514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996DBDC-43C7-4705-94D0-B810DD691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C9F89986-CE0E-45E8-A509-FA70F6E3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0847B228-7D3B-4853-8273-2B7CDAF9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691138">
            <a:off x="10900084" y="526149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310C-5799-6259-DA76-6EF62B91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02307"/>
            <a:ext cx="9493249" cy="942450"/>
          </a:xfrm>
        </p:spPr>
        <p:txBody>
          <a:bodyPr>
            <a:normAutofit/>
          </a:bodyPr>
          <a:lstStyle/>
          <a:p>
            <a:r>
              <a:rPr lang="en-GB" dirty="0"/>
              <a:t>The Pitch Document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4493746-348A-2840-F481-00D84500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2" b="392"/>
          <a:stretch>
            <a:fillRect/>
          </a:stretch>
        </p:blipFill>
        <p:spPr>
          <a:xfrm>
            <a:off x="7467600" y="1144757"/>
            <a:ext cx="3567596" cy="500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AB3B72-FA7A-FE59-B342-96F0D99AEDDD}"/>
              </a:ext>
            </a:extLst>
          </p:cNvPr>
          <p:cNvSpPr/>
          <p:nvPr/>
        </p:nvSpPr>
        <p:spPr>
          <a:xfrm>
            <a:off x="1493578" y="1144757"/>
            <a:ext cx="5802280" cy="5001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TextBox 9">
            <a:extLst>
              <a:ext uri="{FF2B5EF4-FFF2-40B4-BE49-F238E27FC236}">
                <a16:creationId xmlns:a16="http://schemas.microsoft.com/office/drawing/2014/main" id="{26DE2387-6425-8998-35B7-5BC956A57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206467"/>
              </p:ext>
            </p:extLst>
          </p:nvPr>
        </p:nvGraphicFramePr>
        <p:xfrm>
          <a:off x="1608697" y="1156563"/>
          <a:ext cx="5642109" cy="4881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08F4EBFD-FCE7-FB3F-889D-109DB1809EE7}"/>
              </a:ext>
            </a:extLst>
          </p:cNvPr>
          <p:cNvSpPr/>
          <p:nvPr/>
        </p:nvSpPr>
        <p:spPr>
          <a:xfrm>
            <a:off x="548337" y="922986"/>
            <a:ext cx="1060360" cy="1107583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12249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310C-5799-6259-DA76-6EF62B91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02307"/>
            <a:ext cx="9493249" cy="942450"/>
          </a:xfrm>
        </p:spPr>
        <p:txBody>
          <a:bodyPr>
            <a:normAutofit/>
          </a:bodyPr>
          <a:lstStyle/>
          <a:p>
            <a:r>
              <a:rPr lang="en-GB" dirty="0"/>
              <a:t>The Pitch Document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B3B72-FA7A-FE59-B342-96F0D99AEDDD}"/>
              </a:ext>
            </a:extLst>
          </p:cNvPr>
          <p:cNvSpPr/>
          <p:nvPr/>
        </p:nvSpPr>
        <p:spPr>
          <a:xfrm>
            <a:off x="1493578" y="1144757"/>
            <a:ext cx="5802280" cy="5001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D485DA4-926D-A6C0-6F0A-DB7CDF10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4" b="544"/>
          <a:stretch>
            <a:fillRect/>
          </a:stretch>
        </p:blipFill>
        <p:spPr>
          <a:xfrm>
            <a:off x="7467600" y="1144757"/>
            <a:ext cx="3567596" cy="500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7" name="TextBox 9">
            <a:extLst>
              <a:ext uri="{FF2B5EF4-FFF2-40B4-BE49-F238E27FC236}">
                <a16:creationId xmlns:a16="http://schemas.microsoft.com/office/drawing/2014/main" id="{872F7BD4-6369-DA13-A125-D2AD6DDCE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160637"/>
              </p:ext>
            </p:extLst>
          </p:nvPr>
        </p:nvGraphicFramePr>
        <p:xfrm>
          <a:off x="1545683" y="1191979"/>
          <a:ext cx="5705123" cy="489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6029021F-80E1-E58A-514D-FAE70D26C008}"/>
              </a:ext>
            </a:extLst>
          </p:cNvPr>
          <p:cNvSpPr/>
          <p:nvPr/>
        </p:nvSpPr>
        <p:spPr>
          <a:xfrm>
            <a:off x="545207" y="979624"/>
            <a:ext cx="1060360" cy="1107583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9287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310C-5799-6259-DA76-6EF62B91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02307"/>
            <a:ext cx="9493249" cy="942450"/>
          </a:xfrm>
        </p:spPr>
        <p:txBody>
          <a:bodyPr>
            <a:normAutofit/>
          </a:bodyPr>
          <a:lstStyle/>
          <a:p>
            <a:r>
              <a:rPr lang="en-GB" dirty="0"/>
              <a:t>The Pitch Document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B3B72-FA7A-FE59-B342-96F0D99AEDDD}"/>
              </a:ext>
            </a:extLst>
          </p:cNvPr>
          <p:cNvSpPr/>
          <p:nvPr/>
        </p:nvSpPr>
        <p:spPr>
          <a:xfrm>
            <a:off x="1493578" y="1144757"/>
            <a:ext cx="5802280" cy="5001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42C5E30-5DE1-A92B-DE43-E418A8E3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2" b="232"/>
          <a:stretch>
            <a:fillRect/>
          </a:stretch>
        </p:blipFill>
        <p:spPr>
          <a:xfrm>
            <a:off x="7467600" y="1144757"/>
            <a:ext cx="3567596" cy="500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6" name="TextBox 9">
            <a:extLst>
              <a:ext uri="{FF2B5EF4-FFF2-40B4-BE49-F238E27FC236}">
                <a16:creationId xmlns:a16="http://schemas.microsoft.com/office/drawing/2014/main" id="{82F050DA-4602-8A09-9469-A3D3802CE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413738"/>
              </p:ext>
            </p:extLst>
          </p:nvPr>
        </p:nvGraphicFramePr>
        <p:xfrm>
          <a:off x="1532804" y="1187819"/>
          <a:ext cx="5713709" cy="4915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13D803A5-F290-4A43-77AA-CBD3D74A0BC9}"/>
              </a:ext>
            </a:extLst>
          </p:cNvPr>
          <p:cNvSpPr/>
          <p:nvPr/>
        </p:nvSpPr>
        <p:spPr>
          <a:xfrm>
            <a:off x="532327" y="948744"/>
            <a:ext cx="1060360" cy="1107583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353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310C-5799-6259-DA76-6EF62B91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02307"/>
            <a:ext cx="9493249" cy="942450"/>
          </a:xfrm>
        </p:spPr>
        <p:txBody>
          <a:bodyPr>
            <a:normAutofit/>
          </a:bodyPr>
          <a:lstStyle/>
          <a:p>
            <a:r>
              <a:rPr lang="en-GB" dirty="0"/>
              <a:t>The Pitch Document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B3B72-FA7A-FE59-B342-96F0D99AEDDD}"/>
              </a:ext>
            </a:extLst>
          </p:cNvPr>
          <p:cNvSpPr/>
          <p:nvPr/>
        </p:nvSpPr>
        <p:spPr>
          <a:xfrm>
            <a:off x="1493578" y="1144757"/>
            <a:ext cx="5802280" cy="5001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445345A-AF49-DF7A-EB02-2A1AB7DA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0" b="420"/>
          <a:stretch>
            <a:fillRect/>
          </a:stretch>
        </p:blipFill>
        <p:spPr>
          <a:xfrm>
            <a:off x="7467600" y="1144757"/>
            <a:ext cx="3567596" cy="500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7" name="TextBox 9">
            <a:extLst>
              <a:ext uri="{FF2B5EF4-FFF2-40B4-BE49-F238E27FC236}">
                <a16:creationId xmlns:a16="http://schemas.microsoft.com/office/drawing/2014/main" id="{19015548-890D-6A78-868D-8B28F9B259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444618"/>
              </p:ext>
            </p:extLst>
          </p:nvPr>
        </p:nvGraphicFramePr>
        <p:xfrm>
          <a:off x="1524217" y="1179233"/>
          <a:ext cx="5739467" cy="493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0B2D8A38-3013-5726-DF5E-C71907D52BCF}"/>
              </a:ext>
            </a:extLst>
          </p:cNvPr>
          <p:cNvSpPr/>
          <p:nvPr/>
        </p:nvSpPr>
        <p:spPr>
          <a:xfrm>
            <a:off x="536837" y="979624"/>
            <a:ext cx="1060360" cy="1107583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943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310C-5799-6259-DA76-6EF62B91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02307"/>
            <a:ext cx="9493249" cy="942450"/>
          </a:xfrm>
        </p:spPr>
        <p:txBody>
          <a:bodyPr>
            <a:normAutofit/>
          </a:bodyPr>
          <a:lstStyle/>
          <a:p>
            <a:r>
              <a:rPr lang="en-GB" dirty="0"/>
              <a:t>The Pitch Document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B3B72-FA7A-FE59-B342-96F0D99AEDDD}"/>
              </a:ext>
            </a:extLst>
          </p:cNvPr>
          <p:cNvSpPr/>
          <p:nvPr/>
        </p:nvSpPr>
        <p:spPr>
          <a:xfrm>
            <a:off x="1493578" y="1144757"/>
            <a:ext cx="5802280" cy="5001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TextBox 9">
            <a:extLst>
              <a:ext uri="{FF2B5EF4-FFF2-40B4-BE49-F238E27FC236}">
                <a16:creationId xmlns:a16="http://schemas.microsoft.com/office/drawing/2014/main" id="{19015548-890D-6A78-868D-8B28F9B259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58138"/>
              </p:ext>
            </p:extLst>
          </p:nvPr>
        </p:nvGraphicFramePr>
        <p:xfrm>
          <a:off x="1524217" y="1179233"/>
          <a:ext cx="5739467" cy="493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103FE2C-7106-E259-AC1C-A390668C0B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37" b="437"/>
          <a:stretch>
            <a:fillRect/>
          </a:stretch>
        </p:blipFill>
        <p:spPr>
          <a:xfrm>
            <a:off x="7467600" y="1144757"/>
            <a:ext cx="3567596" cy="500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6" name="TextBox 9">
            <a:extLst>
              <a:ext uri="{FF2B5EF4-FFF2-40B4-BE49-F238E27FC236}">
                <a16:creationId xmlns:a16="http://schemas.microsoft.com/office/drawing/2014/main" id="{026A46E4-AA58-D9BD-846B-53A9ACA45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5125885"/>
              </p:ext>
            </p:extLst>
          </p:nvPr>
        </p:nvGraphicFramePr>
        <p:xfrm>
          <a:off x="1524217" y="1179233"/>
          <a:ext cx="5739467" cy="493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72CD3844-9A85-B474-132C-CACB90A300D0}"/>
              </a:ext>
            </a:extLst>
          </p:cNvPr>
          <p:cNvSpPr/>
          <p:nvPr/>
        </p:nvSpPr>
        <p:spPr>
          <a:xfrm>
            <a:off x="519448" y="914400"/>
            <a:ext cx="1060360" cy="1107583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099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310C-5799-6259-DA76-6EF62B91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02307"/>
            <a:ext cx="9493249" cy="942450"/>
          </a:xfrm>
        </p:spPr>
        <p:txBody>
          <a:bodyPr>
            <a:normAutofit/>
          </a:bodyPr>
          <a:lstStyle/>
          <a:p>
            <a:r>
              <a:rPr lang="en-GB" dirty="0"/>
              <a:t>The Pitch Document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B3B72-FA7A-FE59-B342-96F0D99AEDDD}"/>
              </a:ext>
            </a:extLst>
          </p:cNvPr>
          <p:cNvSpPr/>
          <p:nvPr/>
        </p:nvSpPr>
        <p:spPr>
          <a:xfrm>
            <a:off x="1493578" y="1144757"/>
            <a:ext cx="5802280" cy="5001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TextBox 9">
            <a:extLst>
              <a:ext uri="{FF2B5EF4-FFF2-40B4-BE49-F238E27FC236}">
                <a16:creationId xmlns:a16="http://schemas.microsoft.com/office/drawing/2014/main" id="{19015548-890D-6A78-868D-8B28F9B259C5}"/>
              </a:ext>
            </a:extLst>
          </p:cNvPr>
          <p:cNvGraphicFramePr/>
          <p:nvPr/>
        </p:nvGraphicFramePr>
        <p:xfrm>
          <a:off x="1524217" y="1179233"/>
          <a:ext cx="5739467" cy="493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0B849D-81DF-03F7-0284-159621EA86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65" b="265"/>
          <a:stretch>
            <a:fillRect/>
          </a:stretch>
        </p:blipFill>
        <p:spPr>
          <a:xfrm>
            <a:off x="7467600" y="1144757"/>
            <a:ext cx="3567596" cy="500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8" name="TextBox 9">
            <a:extLst>
              <a:ext uri="{FF2B5EF4-FFF2-40B4-BE49-F238E27FC236}">
                <a16:creationId xmlns:a16="http://schemas.microsoft.com/office/drawing/2014/main" id="{D1ADFC26-F541-60E9-A06B-754F90F4F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036292"/>
              </p:ext>
            </p:extLst>
          </p:nvPr>
        </p:nvGraphicFramePr>
        <p:xfrm>
          <a:off x="1524216" y="1179233"/>
          <a:ext cx="5739467" cy="4899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B9C27681-B113-BE15-459F-4DE4558A30C1}"/>
              </a:ext>
            </a:extLst>
          </p:cNvPr>
          <p:cNvSpPr/>
          <p:nvPr/>
        </p:nvSpPr>
        <p:spPr>
          <a:xfrm>
            <a:off x="510862" y="935865"/>
            <a:ext cx="1060360" cy="1107583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4505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310C-5799-6259-DA76-6EF62B91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02307"/>
            <a:ext cx="9493249" cy="942450"/>
          </a:xfrm>
        </p:spPr>
        <p:txBody>
          <a:bodyPr>
            <a:normAutofit/>
          </a:bodyPr>
          <a:lstStyle/>
          <a:p>
            <a:r>
              <a:rPr lang="en-GB" dirty="0"/>
              <a:t>The Pitch Document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B3B72-FA7A-FE59-B342-96F0D99AEDDD}"/>
              </a:ext>
            </a:extLst>
          </p:cNvPr>
          <p:cNvSpPr/>
          <p:nvPr/>
        </p:nvSpPr>
        <p:spPr>
          <a:xfrm>
            <a:off x="1493578" y="1144757"/>
            <a:ext cx="5802280" cy="5001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TextBox 9">
            <a:extLst>
              <a:ext uri="{FF2B5EF4-FFF2-40B4-BE49-F238E27FC236}">
                <a16:creationId xmlns:a16="http://schemas.microsoft.com/office/drawing/2014/main" id="{19015548-890D-6A78-868D-8B28F9B259C5}"/>
              </a:ext>
            </a:extLst>
          </p:cNvPr>
          <p:cNvGraphicFramePr/>
          <p:nvPr/>
        </p:nvGraphicFramePr>
        <p:xfrm>
          <a:off x="1524217" y="1179233"/>
          <a:ext cx="5739467" cy="493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ED24374-9AA5-2AD1-E158-05D61114023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18" b="418"/>
          <a:stretch>
            <a:fillRect/>
          </a:stretch>
        </p:blipFill>
        <p:spPr>
          <a:xfrm>
            <a:off x="7467600" y="1144757"/>
            <a:ext cx="3567596" cy="500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6" name="TextBox 9">
            <a:extLst>
              <a:ext uri="{FF2B5EF4-FFF2-40B4-BE49-F238E27FC236}">
                <a16:creationId xmlns:a16="http://schemas.microsoft.com/office/drawing/2014/main" id="{7E969A77-7530-2454-A88C-F852330D95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978593"/>
              </p:ext>
            </p:extLst>
          </p:nvPr>
        </p:nvGraphicFramePr>
        <p:xfrm>
          <a:off x="1524217" y="1179233"/>
          <a:ext cx="5739467" cy="493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247811C9-DFC5-35E7-BE5E-C25C72BD371C}"/>
              </a:ext>
            </a:extLst>
          </p:cNvPr>
          <p:cNvSpPr/>
          <p:nvPr/>
        </p:nvSpPr>
        <p:spPr>
          <a:xfrm>
            <a:off x="528034" y="948744"/>
            <a:ext cx="1060360" cy="1107583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1757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310C-5799-6259-DA76-6EF62B91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02307"/>
            <a:ext cx="9493249" cy="942450"/>
          </a:xfrm>
        </p:spPr>
        <p:txBody>
          <a:bodyPr>
            <a:normAutofit/>
          </a:bodyPr>
          <a:lstStyle/>
          <a:p>
            <a:r>
              <a:rPr lang="en-GB" dirty="0"/>
              <a:t>The Pitch Document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B3B72-FA7A-FE59-B342-96F0D99AEDDD}"/>
              </a:ext>
            </a:extLst>
          </p:cNvPr>
          <p:cNvSpPr/>
          <p:nvPr/>
        </p:nvSpPr>
        <p:spPr>
          <a:xfrm>
            <a:off x="1493578" y="1144757"/>
            <a:ext cx="5802280" cy="5001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TextBox 9">
            <a:extLst>
              <a:ext uri="{FF2B5EF4-FFF2-40B4-BE49-F238E27FC236}">
                <a16:creationId xmlns:a16="http://schemas.microsoft.com/office/drawing/2014/main" id="{19015548-890D-6A78-868D-8B28F9B259C5}"/>
              </a:ext>
            </a:extLst>
          </p:cNvPr>
          <p:cNvGraphicFramePr/>
          <p:nvPr/>
        </p:nvGraphicFramePr>
        <p:xfrm>
          <a:off x="1524217" y="1179233"/>
          <a:ext cx="5739467" cy="493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049689C-6660-F894-BCDD-84034D7AC0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16" b="316"/>
          <a:stretch>
            <a:fillRect/>
          </a:stretch>
        </p:blipFill>
        <p:spPr>
          <a:xfrm>
            <a:off x="7467600" y="1144757"/>
            <a:ext cx="3567596" cy="500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8" name="TextBox 9">
            <a:extLst>
              <a:ext uri="{FF2B5EF4-FFF2-40B4-BE49-F238E27FC236}">
                <a16:creationId xmlns:a16="http://schemas.microsoft.com/office/drawing/2014/main" id="{09666E74-61B1-75EC-D096-176948D9B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351190"/>
              </p:ext>
            </p:extLst>
          </p:nvPr>
        </p:nvGraphicFramePr>
        <p:xfrm>
          <a:off x="1524217" y="1179234"/>
          <a:ext cx="5739467" cy="493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8DC40B35-9E33-DA76-BCB9-41D6B5A7BDA9}"/>
              </a:ext>
            </a:extLst>
          </p:cNvPr>
          <p:cNvSpPr/>
          <p:nvPr/>
        </p:nvSpPr>
        <p:spPr>
          <a:xfrm>
            <a:off x="528034" y="979624"/>
            <a:ext cx="1060360" cy="1107583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2564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310C-5799-6259-DA76-6EF62B91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02307"/>
            <a:ext cx="9493249" cy="942450"/>
          </a:xfrm>
        </p:spPr>
        <p:txBody>
          <a:bodyPr>
            <a:normAutofit/>
          </a:bodyPr>
          <a:lstStyle/>
          <a:p>
            <a:r>
              <a:rPr lang="en-GB" dirty="0"/>
              <a:t>The Pitch Document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B3B72-FA7A-FE59-B342-96F0D99AEDDD}"/>
              </a:ext>
            </a:extLst>
          </p:cNvPr>
          <p:cNvSpPr/>
          <p:nvPr/>
        </p:nvSpPr>
        <p:spPr>
          <a:xfrm>
            <a:off x="1493578" y="1144757"/>
            <a:ext cx="5802280" cy="5001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TextBox 9">
            <a:extLst>
              <a:ext uri="{FF2B5EF4-FFF2-40B4-BE49-F238E27FC236}">
                <a16:creationId xmlns:a16="http://schemas.microsoft.com/office/drawing/2014/main" id="{19015548-890D-6A78-868D-8B28F9B259C5}"/>
              </a:ext>
            </a:extLst>
          </p:cNvPr>
          <p:cNvGraphicFramePr/>
          <p:nvPr/>
        </p:nvGraphicFramePr>
        <p:xfrm>
          <a:off x="1524217" y="1179233"/>
          <a:ext cx="5739467" cy="493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2371B8C-B2BE-86B8-C4C9-4A09EF32E3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86" b="486"/>
          <a:stretch>
            <a:fillRect/>
          </a:stretch>
        </p:blipFill>
        <p:spPr>
          <a:xfrm>
            <a:off x="7467600" y="1144757"/>
            <a:ext cx="3567596" cy="5001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6" name="TextBox 9">
            <a:extLst>
              <a:ext uri="{FF2B5EF4-FFF2-40B4-BE49-F238E27FC236}">
                <a16:creationId xmlns:a16="http://schemas.microsoft.com/office/drawing/2014/main" id="{C8888597-EF4C-78FF-A307-3B4C0B994B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438305"/>
              </p:ext>
            </p:extLst>
          </p:nvPr>
        </p:nvGraphicFramePr>
        <p:xfrm>
          <a:off x="1524217" y="1179232"/>
          <a:ext cx="5739467" cy="493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5C16E85A-F3B1-2756-8BB6-AA13B9D02ED8}"/>
              </a:ext>
            </a:extLst>
          </p:cNvPr>
          <p:cNvSpPr/>
          <p:nvPr/>
        </p:nvSpPr>
        <p:spPr>
          <a:xfrm>
            <a:off x="412124" y="935866"/>
            <a:ext cx="1189366" cy="1193442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4762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663" y="217714"/>
            <a:ext cx="6968018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64" y="379444"/>
            <a:ext cx="6678117" cy="6490996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B0CB5231-38E3-AD21-EC2B-1FC28C0993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rcRect l="16380" r="6459" b="2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8272E-4244-4EEF-5D0A-DCC30AB4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08" y="681036"/>
            <a:ext cx="5572992" cy="1916505"/>
          </a:xfrm>
        </p:spPr>
        <p:txBody>
          <a:bodyPr>
            <a:normAutofit/>
          </a:bodyPr>
          <a:lstStyle/>
          <a:p>
            <a:r>
              <a:rPr lang="en-US" dirty="0"/>
              <a:t>The Plan </a:t>
            </a:r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463402" y="118600"/>
            <a:ext cx="444795" cy="1868387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D9C11-DA6F-875B-335F-B354D2D1C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796" y="3060862"/>
            <a:ext cx="3447012" cy="3116101"/>
          </a:xfrm>
        </p:spPr>
        <p:txBody>
          <a:bodyPr>
            <a:normAutofit/>
          </a:bodyPr>
          <a:lstStyle/>
          <a:p>
            <a:r>
              <a:rPr lang="en-US" dirty="0"/>
              <a:t>Introduction to the Development Process</a:t>
            </a:r>
          </a:p>
          <a:p>
            <a:r>
              <a:rPr lang="en-US" dirty="0"/>
              <a:t>Game Concept and the Pitch Document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1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F5E9-1345-04FC-1A7A-DC3CD415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288925"/>
            <a:ext cx="9493249" cy="692150"/>
          </a:xfrm>
        </p:spPr>
        <p:txBody>
          <a:bodyPr>
            <a:normAutofit/>
          </a:bodyPr>
          <a:lstStyle/>
          <a:p>
            <a:r>
              <a:rPr lang="en-US" sz="3600" dirty="0"/>
              <a:t>Introduction to the Development Process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641D0-2023-55DD-7CB0-7C5D643C0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181552"/>
            <a:ext cx="9493250" cy="692150"/>
          </a:xfrm>
        </p:spPr>
        <p:txBody>
          <a:bodyPr/>
          <a:lstStyle/>
          <a:p>
            <a:r>
              <a:rPr lang="en-US" dirty="0"/>
              <a:t>This is a </a:t>
            </a:r>
            <a:r>
              <a:rPr lang="en-US" i="1" dirty="0"/>
              <a:t>typical </a:t>
            </a:r>
            <a:r>
              <a:rPr lang="en-US" dirty="0"/>
              <a:t>overview of the process. Some factors can depend on the ambitions of the game, and milestones set by publishers…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EE8C3F-BB54-54C0-53BF-9C3233E6C4D4}"/>
              </a:ext>
            </a:extLst>
          </p:cNvPr>
          <p:cNvSpPr/>
          <p:nvPr/>
        </p:nvSpPr>
        <p:spPr>
          <a:xfrm>
            <a:off x="1424140" y="2664690"/>
            <a:ext cx="2071562" cy="1035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Initial idea / concept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819EEE-6A49-6C94-ADE1-DECA0056DD1F}"/>
              </a:ext>
            </a:extLst>
          </p:cNvPr>
          <p:cNvSpPr/>
          <p:nvPr/>
        </p:nvSpPr>
        <p:spPr>
          <a:xfrm>
            <a:off x="1521245" y="4574409"/>
            <a:ext cx="1877352" cy="922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Pitch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009BC7-339C-8059-EB60-47923DAB36CE}"/>
              </a:ext>
            </a:extLst>
          </p:cNvPr>
          <p:cNvSpPr/>
          <p:nvPr/>
        </p:nvSpPr>
        <p:spPr>
          <a:xfrm>
            <a:off x="4926643" y="2664690"/>
            <a:ext cx="2229802" cy="1035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1AE48F-2737-280C-8A35-9AF72521522F}"/>
              </a:ext>
            </a:extLst>
          </p:cNvPr>
          <p:cNvSpPr/>
          <p:nvPr/>
        </p:nvSpPr>
        <p:spPr>
          <a:xfrm>
            <a:off x="4926642" y="4574409"/>
            <a:ext cx="2229803" cy="1035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580AA-FC0A-F51F-AF8B-B53844CD222A}"/>
              </a:ext>
            </a:extLst>
          </p:cNvPr>
          <p:cNvSpPr/>
          <p:nvPr/>
        </p:nvSpPr>
        <p:spPr>
          <a:xfrm>
            <a:off x="8640887" y="2120901"/>
            <a:ext cx="1877352" cy="922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Pre-Release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F63604-1936-4A8E-0152-B2696BCC4024}"/>
              </a:ext>
            </a:extLst>
          </p:cNvPr>
          <p:cNvSpPr/>
          <p:nvPr/>
        </p:nvSpPr>
        <p:spPr>
          <a:xfrm>
            <a:off x="8429146" y="4727484"/>
            <a:ext cx="2283303" cy="12475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(“Release To Manufacture”)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RTM /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Gold Master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CB2DFD-FF45-7895-1211-E8DE096C4D0A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2459921" y="3700471"/>
            <a:ext cx="0" cy="873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69CAE9D-8D0C-A8F8-C4D1-8705EB70F9F1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3398597" y="3182581"/>
            <a:ext cx="1528046" cy="18530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D6EC93-E2BF-230C-9377-FF33323E2846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6041544" y="3700471"/>
            <a:ext cx="0" cy="873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5C560C4-A571-327D-11B2-8DDC86D43569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7156445" y="2582147"/>
            <a:ext cx="1484442" cy="251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99080E4-C9C7-F718-9670-A9A64E459521}"/>
              </a:ext>
            </a:extLst>
          </p:cNvPr>
          <p:cNvSpPr txBox="1"/>
          <p:nvPr/>
        </p:nvSpPr>
        <p:spPr>
          <a:xfrm>
            <a:off x="3196297" y="3715843"/>
            <a:ext cx="1140977" cy="6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Funding secured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441BDA-AEB8-46C9-BCC9-DB05CD227EBE}"/>
              </a:ext>
            </a:extLst>
          </p:cNvPr>
          <p:cNvSpPr/>
          <p:nvPr/>
        </p:nvSpPr>
        <p:spPr>
          <a:xfrm>
            <a:off x="8429145" y="3348074"/>
            <a:ext cx="2283303" cy="1035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Development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34887A-8B9E-81D9-0184-C38026B81034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flipH="1">
            <a:off x="9570797" y="3043393"/>
            <a:ext cx="8766" cy="304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7CE3FD-1D17-CA4F-8402-0D314D315204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>
            <a:off x="9570797" y="4383855"/>
            <a:ext cx="1" cy="34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09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06EB-FABE-3300-21C7-ED52FC47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283852"/>
            <a:ext cx="9493249" cy="692149"/>
          </a:xfrm>
        </p:spPr>
        <p:txBody>
          <a:bodyPr>
            <a:normAutofit/>
          </a:bodyPr>
          <a:lstStyle/>
          <a:p>
            <a:r>
              <a:rPr lang="en-US" sz="3600" dirty="0"/>
              <a:t>Introduction to the Development Process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79B4D-0D97-3394-870C-881E27468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1245607"/>
            <a:ext cx="9493250" cy="387350"/>
          </a:xfrm>
        </p:spPr>
        <p:txBody>
          <a:bodyPr/>
          <a:lstStyle/>
          <a:p>
            <a:r>
              <a:rPr lang="en-US" dirty="0"/>
              <a:t>But each stage can be more involved…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C644FE-1D73-6244-F8FB-55306A7A953F}"/>
              </a:ext>
            </a:extLst>
          </p:cNvPr>
          <p:cNvSpPr/>
          <p:nvPr/>
        </p:nvSpPr>
        <p:spPr>
          <a:xfrm>
            <a:off x="1869259" y="1855475"/>
            <a:ext cx="2327222" cy="11771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Initial idea / concept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BA944-CFFC-73C6-9C63-37CAC3369FA2}"/>
              </a:ext>
            </a:extLst>
          </p:cNvPr>
          <p:cNvSpPr/>
          <p:nvPr/>
        </p:nvSpPr>
        <p:spPr>
          <a:xfrm>
            <a:off x="1979184" y="3889754"/>
            <a:ext cx="2109044" cy="10484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Pitch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C050B2-393E-7D5E-7FEE-C3AFB181887D}"/>
              </a:ext>
            </a:extLst>
          </p:cNvPr>
          <p:cNvSpPr/>
          <p:nvPr/>
        </p:nvSpPr>
        <p:spPr>
          <a:xfrm>
            <a:off x="5371762" y="1855475"/>
            <a:ext cx="2327222" cy="11771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A39E4-B37B-6C4F-6FC7-D2D35D10B37C}"/>
              </a:ext>
            </a:extLst>
          </p:cNvPr>
          <p:cNvSpPr/>
          <p:nvPr/>
        </p:nvSpPr>
        <p:spPr>
          <a:xfrm>
            <a:off x="5371762" y="3765194"/>
            <a:ext cx="2327222" cy="11771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Development/ Prototyping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07113-C3A6-ED5A-5E29-5865B53E1581}"/>
              </a:ext>
            </a:extLst>
          </p:cNvPr>
          <p:cNvSpPr/>
          <p:nvPr/>
        </p:nvSpPr>
        <p:spPr>
          <a:xfrm>
            <a:off x="9035206" y="1865688"/>
            <a:ext cx="2109044" cy="10484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Pre-Release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C6D5F7-DD59-7BF0-18F4-2A770E7CEB31}"/>
              </a:ext>
            </a:extLst>
          </p:cNvPr>
          <p:cNvSpPr/>
          <p:nvPr/>
        </p:nvSpPr>
        <p:spPr>
          <a:xfrm>
            <a:off x="8896790" y="3644870"/>
            <a:ext cx="2565095" cy="1417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(“Release To Manufacture”)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RTM /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Gold Master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ECF054-FDD6-5F02-D463-B2A772FB06AA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3032870" y="3032644"/>
            <a:ext cx="836" cy="857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5A8B4B6-D0ED-6EF2-3A80-43AB6F908E64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4088228" y="2444060"/>
            <a:ext cx="1283534" cy="196990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1ABA6C-EFE7-8F7C-DA9F-26389DC7AFD9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6535373" y="3032644"/>
            <a:ext cx="0" cy="73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C3533AD-BEF5-3DF8-A08D-358E9A67F83E}"/>
              </a:ext>
            </a:extLst>
          </p:cNvPr>
          <p:cNvCxnSpPr>
            <a:stCxn id="7" idx="6"/>
            <a:endCxn id="8" idx="1"/>
          </p:cNvCxnSpPr>
          <p:nvPr/>
        </p:nvCxnSpPr>
        <p:spPr>
          <a:xfrm flipV="1">
            <a:off x="7698984" y="2389896"/>
            <a:ext cx="1336222" cy="19638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322DFC-8201-C579-2A6F-C5DE91E47433}"/>
              </a:ext>
            </a:extLst>
          </p:cNvPr>
          <p:cNvSpPr txBox="1"/>
          <p:nvPr/>
        </p:nvSpPr>
        <p:spPr>
          <a:xfrm>
            <a:off x="3641416" y="2958544"/>
            <a:ext cx="128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Funding secured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DC6FAD-F356-D61C-948D-1F1077BD944F}"/>
              </a:ext>
            </a:extLst>
          </p:cNvPr>
          <p:cNvSpPr/>
          <p:nvPr/>
        </p:nvSpPr>
        <p:spPr>
          <a:xfrm>
            <a:off x="460248" y="2698923"/>
            <a:ext cx="1610081" cy="8082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Prototype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DB90BA5F-2044-0CFA-EEF9-80AB98E7DCEE}"/>
              </a:ext>
            </a:extLst>
          </p:cNvPr>
          <p:cNvCxnSpPr>
            <a:stCxn id="4" idx="4"/>
            <a:endCxn id="15" idx="5"/>
          </p:cNvCxnSpPr>
          <p:nvPr/>
        </p:nvCxnSpPr>
        <p:spPr>
          <a:xfrm rot="5400000">
            <a:off x="2255626" y="2611556"/>
            <a:ext cx="356156" cy="1198332"/>
          </a:xfrm>
          <a:prstGeom prst="curvedConnector3">
            <a:avLst>
              <a:gd name="adj1" fmla="val 197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0F9213EE-9693-0A20-88D6-EEC7693E583E}"/>
              </a:ext>
            </a:extLst>
          </p:cNvPr>
          <p:cNvCxnSpPr>
            <a:stCxn id="15" idx="0"/>
            <a:endCxn id="4" idx="2"/>
          </p:cNvCxnSpPr>
          <p:nvPr/>
        </p:nvCxnSpPr>
        <p:spPr>
          <a:xfrm rot="5400000" flipH="1" flipV="1">
            <a:off x="1439843" y="2269507"/>
            <a:ext cx="254863" cy="60397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C3D1FBB-6EEF-222E-55E6-07238D5F997B}"/>
              </a:ext>
            </a:extLst>
          </p:cNvPr>
          <p:cNvSpPr/>
          <p:nvPr/>
        </p:nvSpPr>
        <p:spPr>
          <a:xfrm>
            <a:off x="6903855" y="2389896"/>
            <a:ext cx="1212095" cy="8082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Review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E0F9F3D-DD26-7B3F-2F87-7E9A9EDB48E5}"/>
              </a:ext>
            </a:extLst>
          </p:cNvPr>
          <p:cNvCxnSpPr>
            <a:stCxn id="6" idx="4"/>
            <a:endCxn id="18" idx="4"/>
          </p:cNvCxnSpPr>
          <p:nvPr/>
        </p:nvCxnSpPr>
        <p:spPr>
          <a:xfrm rot="16200000" flipH="1">
            <a:off x="6939892" y="2628125"/>
            <a:ext cx="165493" cy="974530"/>
          </a:xfrm>
          <a:prstGeom prst="curvedConnector3">
            <a:avLst>
              <a:gd name="adj1" fmla="val 2381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0A5EE44E-556C-7EEE-458A-07E777B14204}"/>
              </a:ext>
            </a:extLst>
          </p:cNvPr>
          <p:cNvCxnSpPr>
            <a:stCxn id="18" idx="7"/>
            <a:endCxn id="6" idx="0"/>
          </p:cNvCxnSpPr>
          <p:nvPr/>
        </p:nvCxnSpPr>
        <p:spPr>
          <a:xfrm rot="16200000" flipV="1">
            <a:off x="6910516" y="1480333"/>
            <a:ext cx="652785" cy="1403070"/>
          </a:xfrm>
          <a:prstGeom prst="curvedConnector3">
            <a:avLst>
              <a:gd name="adj1" fmla="val 135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547A2CE-C0DD-1EDE-47D2-0D3C33AE75C4}"/>
              </a:ext>
            </a:extLst>
          </p:cNvPr>
          <p:cNvSpPr/>
          <p:nvPr/>
        </p:nvSpPr>
        <p:spPr>
          <a:xfrm>
            <a:off x="7015146" y="4866672"/>
            <a:ext cx="1598448" cy="8082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1DA204-9660-D84C-4CC0-E75D5CEECBD6}"/>
              </a:ext>
            </a:extLst>
          </p:cNvPr>
          <p:cNvSpPr/>
          <p:nvPr/>
        </p:nvSpPr>
        <p:spPr>
          <a:xfrm>
            <a:off x="5875496" y="5719224"/>
            <a:ext cx="1598448" cy="8082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Review / Design </a:t>
            </a:r>
            <a:r>
              <a:rPr lang="en-GB" sz="1200" b="1" dirty="0" err="1">
                <a:solidFill>
                  <a:schemeClr val="tx1"/>
                </a:solidFill>
              </a:rPr>
              <a:t>Eval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A223278-A1EC-4059-BC58-E3683E68F5DC}"/>
              </a:ext>
            </a:extLst>
          </p:cNvPr>
          <p:cNvSpPr/>
          <p:nvPr/>
        </p:nvSpPr>
        <p:spPr>
          <a:xfrm>
            <a:off x="4211904" y="5719224"/>
            <a:ext cx="1212095" cy="8082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Crunch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40C46C-2A12-80E0-E64D-EE6A3420DA02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7698984" y="4353778"/>
            <a:ext cx="1197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1E97CE9-899F-1527-AA97-7FEE0900BBC2}"/>
              </a:ext>
            </a:extLst>
          </p:cNvPr>
          <p:cNvSpPr/>
          <p:nvPr/>
        </p:nvSpPr>
        <p:spPr>
          <a:xfrm>
            <a:off x="3795247" y="5004857"/>
            <a:ext cx="1628752" cy="5434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Milestone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2FB589A8-4623-6B1C-9AC9-2B4240F1B3BA}"/>
              </a:ext>
            </a:extLst>
          </p:cNvPr>
          <p:cNvCxnSpPr>
            <a:cxnSpLocks/>
            <a:stCxn id="8" idx="2"/>
            <a:endCxn id="7" idx="7"/>
          </p:cNvCxnSpPr>
          <p:nvPr/>
        </p:nvCxnSpPr>
        <p:spPr>
          <a:xfrm rot="5400000">
            <a:off x="8212208" y="2060066"/>
            <a:ext cx="1023482" cy="27315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0B58F4FB-D58F-FFA0-7ABA-707E4E20634E}"/>
              </a:ext>
            </a:extLst>
          </p:cNvPr>
          <p:cNvCxnSpPr>
            <a:cxnSpLocks/>
            <a:stCxn id="7" idx="6"/>
            <a:endCxn id="21" idx="7"/>
          </p:cNvCxnSpPr>
          <p:nvPr/>
        </p:nvCxnSpPr>
        <p:spPr>
          <a:xfrm>
            <a:off x="7698984" y="4353779"/>
            <a:ext cx="680523" cy="6312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9A1FC247-E75A-4B80-4C0A-E0E6BA0B82D0}"/>
              </a:ext>
            </a:extLst>
          </p:cNvPr>
          <p:cNvCxnSpPr>
            <a:cxnSpLocks/>
            <a:stCxn id="21" idx="5"/>
            <a:endCxn id="22" idx="6"/>
          </p:cNvCxnSpPr>
          <p:nvPr/>
        </p:nvCxnSpPr>
        <p:spPr>
          <a:xfrm rot="5400000">
            <a:off x="7643328" y="5387166"/>
            <a:ext cx="566796" cy="9055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F43A21D-2EF6-B4A9-0874-07FF1A853DA8}"/>
              </a:ext>
            </a:extLst>
          </p:cNvPr>
          <p:cNvCxnSpPr>
            <a:stCxn id="22" idx="2"/>
            <a:endCxn id="23" idx="6"/>
          </p:cNvCxnSpPr>
          <p:nvPr/>
        </p:nvCxnSpPr>
        <p:spPr>
          <a:xfrm rot="10800000">
            <a:off x="5424000" y="6123345"/>
            <a:ext cx="45149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4FF5755C-DF8A-224F-2BF7-7F2CA36E91AC}"/>
              </a:ext>
            </a:extLst>
          </p:cNvPr>
          <p:cNvCxnSpPr>
            <a:cxnSpLocks/>
            <a:stCxn id="23" idx="2"/>
            <a:endCxn id="25" idx="1"/>
          </p:cNvCxnSpPr>
          <p:nvPr/>
        </p:nvCxnSpPr>
        <p:spPr>
          <a:xfrm rot="10800000">
            <a:off x="3795248" y="5276591"/>
            <a:ext cx="416657" cy="846755"/>
          </a:xfrm>
          <a:prstGeom prst="curvedConnector3">
            <a:avLst>
              <a:gd name="adj1" fmla="val 1548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D6BF758-DF76-3E59-DE8B-C32F44FF4FCA}"/>
              </a:ext>
            </a:extLst>
          </p:cNvPr>
          <p:cNvCxnSpPr>
            <a:stCxn id="25" idx="0"/>
            <a:endCxn id="7" idx="2"/>
          </p:cNvCxnSpPr>
          <p:nvPr/>
        </p:nvCxnSpPr>
        <p:spPr>
          <a:xfrm rot="5400000" flipH="1" flipV="1">
            <a:off x="4665153" y="4298249"/>
            <a:ext cx="651078" cy="7621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F6B9A65-775C-F3EF-F287-7A0931C0389B}"/>
              </a:ext>
            </a:extLst>
          </p:cNvPr>
          <p:cNvCxnSpPr>
            <a:cxnSpLocks/>
            <a:stCxn id="22" idx="2"/>
            <a:endCxn id="7" idx="3"/>
          </p:cNvCxnSpPr>
          <p:nvPr/>
        </p:nvCxnSpPr>
        <p:spPr>
          <a:xfrm rot="10800000">
            <a:off x="5712576" y="4769971"/>
            <a:ext cx="162920" cy="13533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4F5ACB3-85CB-D61E-0152-2ADEDEAB3D3C}"/>
              </a:ext>
            </a:extLst>
          </p:cNvPr>
          <p:cNvSpPr txBox="1"/>
          <p:nvPr/>
        </p:nvSpPr>
        <p:spPr>
          <a:xfrm>
            <a:off x="5082374" y="6294248"/>
            <a:ext cx="121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Pending deadline</a:t>
            </a:r>
          </a:p>
        </p:txBody>
      </p:sp>
    </p:spTree>
    <p:extLst>
      <p:ext uri="{BB962C8B-B14F-4D97-AF65-F5344CB8AC3E}">
        <p14:creationId xmlns:p14="http://schemas.microsoft.com/office/powerpoint/2010/main" val="187551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/>
      <p:bldP spid="15" grpId="0" animBg="1"/>
      <p:bldP spid="18" grpId="0" animBg="1"/>
      <p:bldP spid="21" grpId="0" animBg="1"/>
      <p:bldP spid="22" grpId="0" animBg="1"/>
      <p:bldP spid="23" grpId="0" animBg="1"/>
      <p:bldP spid="25" grpId="0" animBg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663" y="217714"/>
            <a:ext cx="6968018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64" y="379444"/>
            <a:ext cx="6678117" cy="6490996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Navigating through maze">
            <a:extLst>
              <a:ext uri="{FF2B5EF4-FFF2-40B4-BE49-F238E27FC236}">
                <a16:creationId xmlns:a16="http://schemas.microsoft.com/office/drawing/2014/main" id="{7B060A51-ACB5-9E00-E491-6A5DA5C5A2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4000"/>
          </a:blip>
          <a:srcRect l="3142" r="28184" b="1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8AD18-2805-006F-35BD-3D21930F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99" y="466674"/>
            <a:ext cx="5572992" cy="1524115"/>
          </a:xfrm>
        </p:spPr>
        <p:txBody>
          <a:bodyPr>
            <a:normAutofit/>
          </a:bodyPr>
          <a:lstStyle/>
          <a:p>
            <a:r>
              <a:rPr lang="en-US" dirty="0"/>
              <a:t>Game Concept and the Pitch Document</a:t>
            </a:r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463402" y="118600"/>
            <a:ext cx="444795" cy="1868387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4A08A85-E503-2298-8AA1-3011FF64A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81" y="2078019"/>
            <a:ext cx="4852058" cy="46792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outline of the </a:t>
            </a:r>
            <a:r>
              <a:rPr lang="en-US" b="1" dirty="0"/>
              <a:t>game concept</a:t>
            </a:r>
            <a:r>
              <a:rPr lang="en-US" dirty="0"/>
              <a:t>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Created by the developer in-house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This can be an outline of the game – The setting, how it’s played, the challenges, goals (both internal and external goals – what needs to be done, and how you want the player to feel), and the Unique Selling Points (USPs).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Make use of diagrams, or illustrations to highlight key elements of the UI, player input, how elements can behave…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If the developer proceeds with the project (which can occur after initial development of a prototype to test the concept), the concept documentation underpins the pitch document. 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763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E2A1B-8795-41C5-6B1C-1835FCF7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95263"/>
            <a:ext cx="9493249" cy="819536"/>
          </a:xfrm>
        </p:spPr>
        <p:txBody>
          <a:bodyPr>
            <a:normAutofit/>
          </a:bodyPr>
          <a:lstStyle/>
          <a:p>
            <a:r>
              <a:rPr lang="en-US" dirty="0"/>
              <a:t>Level Up!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80812-F7DB-54A5-D758-7280D4075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927258"/>
            <a:ext cx="10833651" cy="755630"/>
          </a:xfrm>
        </p:spPr>
        <p:txBody>
          <a:bodyPr/>
          <a:lstStyle/>
          <a:p>
            <a:r>
              <a:rPr lang="en-US" dirty="0"/>
              <a:t>Scott Rodgers produced a version of a one-page concept document in his book ‘Level Up!’. 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980E49-5743-9BCD-D1AE-080B5FB0AEC6}"/>
              </a:ext>
            </a:extLst>
          </p:cNvPr>
          <p:cNvSpPr/>
          <p:nvPr/>
        </p:nvSpPr>
        <p:spPr>
          <a:xfrm>
            <a:off x="4748752" y="1742663"/>
            <a:ext cx="3414587" cy="48171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F3A98E4-AFAA-D6A7-52BA-D8BEA42F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585" y="1837325"/>
            <a:ext cx="3276027" cy="4642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0F795F-3883-72D2-D958-C81AFD152655}"/>
              </a:ext>
            </a:extLst>
          </p:cNvPr>
          <p:cNvSpPr/>
          <p:nvPr/>
        </p:nvSpPr>
        <p:spPr>
          <a:xfrm>
            <a:off x="1560251" y="1838197"/>
            <a:ext cx="2049917" cy="44987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Title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8B5985C-857E-6253-02DB-DB773BE6A6A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10168" y="2063132"/>
            <a:ext cx="1212417" cy="19407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4D2F58-F245-34A8-19D5-35DFFDEEA81E}"/>
              </a:ext>
            </a:extLst>
          </p:cNvPr>
          <p:cNvSpPr/>
          <p:nvPr/>
        </p:nvSpPr>
        <p:spPr>
          <a:xfrm>
            <a:off x="9237160" y="1468440"/>
            <a:ext cx="2049917" cy="14134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Platform(s)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Audience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Certification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1F949D4-426E-3755-D09C-8CB7EB5D3449}"/>
              </a:ext>
            </a:extLst>
          </p:cNvPr>
          <p:cNvCxnSpPr>
            <a:cxnSpLocks/>
          </p:cNvCxnSpPr>
          <p:nvPr/>
        </p:nvCxnSpPr>
        <p:spPr>
          <a:xfrm flipV="1">
            <a:off x="8157546" y="2177897"/>
            <a:ext cx="1076340" cy="22737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8A1B37-A7F3-01BD-EAC9-0E76782F2E2F}"/>
              </a:ext>
            </a:extLst>
          </p:cNvPr>
          <p:cNvSpPr/>
          <p:nvPr/>
        </p:nvSpPr>
        <p:spPr>
          <a:xfrm>
            <a:off x="2080795" y="2933767"/>
            <a:ext cx="1591384" cy="5054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 of Game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2F0C7E1-A87E-D62D-2645-673A29BFD4E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672179" y="2957276"/>
            <a:ext cx="1076573" cy="229237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445132-65D4-9A88-BD71-513ECE802E1B}"/>
              </a:ext>
            </a:extLst>
          </p:cNvPr>
          <p:cNvSpPr/>
          <p:nvPr/>
        </p:nvSpPr>
        <p:spPr>
          <a:xfrm>
            <a:off x="9233886" y="3590859"/>
            <a:ext cx="1728412" cy="110055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Outline of Gameplay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49272F5-E818-6E83-5413-AABDE157F6C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098612" y="3777699"/>
            <a:ext cx="1135274" cy="363440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0423EE-F37F-ED18-6ED4-985233916E99}"/>
              </a:ext>
            </a:extLst>
          </p:cNvPr>
          <p:cNvSpPr/>
          <p:nvPr/>
        </p:nvSpPr>
        <p:spPr>
          <a:xfrm>
            <a:off x="1997281" y="4726107"/>
            <a:ext cx="1695236" cy="13036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USPs – What is going to sell our game?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1B1D2D0-1F2F-4901-0036-FACE96F09A8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692517" y="4976191"/>
            <a:ext cx="1056235" cy="401732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3C57F8C-D907-D577-4C74-852934B81042}"/>
              </a:ext>
            </a:extLst>
          </p:cNvPr>
          <p:cNvCxnSpPr>
            <a:cxnSpLocks/>
          </p:cNvCxnSpPr>
          <p:nvPr/>
        </p:nvCxnSpPr>
        <p:spPr>
          <a:xfrm>
            <a:off x="8098612" y="5744817"/>
            <a:ext cx="1135274" cy="8390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4D2EFDB-1183-3453-C7BD-6AC68944C810}"/>
              </a:ext>
            </a:extLst>
          </p:cNvPr>
          <p:cNvSpPr/>
          <p:nvPr/>
        </p:nvSpPr>
        <p:spPr>
          <a:xfrm>
            <a:off x="9233886" y="5168065"/>
            <a:ext cx="1728412" cy="13248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else is on the market?</a:t>
            </a:r>
          </a:p>
        </p:txBody>
      </p:sp>
    </p:spTree>
    <p:extLst>
      <p:ext uri="{BB962C8B-B14F-4D97-AF65-F5344CB8AC3E}">
        <p14:creationId xmlns:p14="http://schemas.microsoft.com/office/powerpoint/2010/main" val="3425685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8B4F-4277-A15A-AA87-DA6AC3909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6"/>
            <a:ext cx="9493249" cy="695048"/>
          </a:xfrm>
        </p:spPr>
        <p:txBody>
          <a:bodyPr>
            <a:normAutofit fontScale="90000"/>
          </a:bodyPr>
          <a:lstStyle/>
          <a:p>
            <a:r>
              <a:rPr lang="en-US" dirty="0"/>
              <a:t>Game Concept and the Pitch Document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5AF13-C454-15B6-6439-51218FBE5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152940"/>
            <a:ext cx="9493250" cy="5339934"/>
          </a:xfrm>
        </p:spPr>
        <p:txBody>
          <a:bodyPr/>
          <a:lstStyle/>
          <a:p>
            <a:r>
              <a:rPr lang="en-US" dirty="0"/>
              <a:t>The pitch document is typically intended to present the concept to the publisher in order to secure funding to develop the game.</a:t>
            </a:r>
          </a:p>
          <a:p>
            <a:r>
              <a:rPr lang="en-US" dirty="0"/>
              <a:t>The Pitch is the first time you’ll be presenting your game idea (formally) </a:t>
            </a:r>
            <a:r>
              <a:rPr lang="en-US" b="1" dirty="0"/>
              <a:t>outside</a:t>
            </a:r>
            <a:r>
              <a:rPr lang="en-US" dirty="0"/>
              <a:t> your dev team.</a:t>
            </a:r>
          </a:p>
          <a:p>
            <a:r>
              <a:rPr lang="en-US" dirty="0"/>
              <a:t>Your concept documentation may be more informal in tone, establishing the core ideas and direction of the game. But the pitch document typically has a more formal layout and structure:</a:t>
            </a:r>
          </a:p>
          <a:p>
            <a:endParaRPr lang="en-US" dirty="0"/>
          </a:p>
          <a:p>
            <a:pPr lvl="1"/>
            <a:r>
              <a:rPr lang="en-US" b="1" dirty="0"/>
              <a:t>Story Overview</a:t>
            </a:r>
            <a:r>
              <a:rPr lang="en-US" dirty="0"/>
              <a:t> – A summary of the background to the game’s setting/ World</a:t>
            </a:r>
          </a:p>
          <a:p>
            <a:pPr lvl="1"/>
            <a:r>
              <a:rPr lang="en-US" b="1" dirty="0"/>
              <a:t>Game Overview </a:t>
            </a:r>
            <a:r>
              <a:rPr lang="en-US" dirty="0"/>
              <a:t>– What is the game about? The genre, context…</a:t>
            </a:r>
          </a:p>
          <a:p>
            <a:pPr lvl="1"/>
            <a:r>
              <a:rPr lang="en-US" b="1" dirty="0"/>
              <a:t>Target Audience </a:t>
            </a:r>
            <a:r>
              <a:rPr lang="en-US" dirty="0"/>
              <a:t>– Who is this for?</a:t>
            </a:r>
          </a:p>
          <a:p>
            <a:pPr lvl="1"/>
            <a:r>
              <a:rPr lang="en-US" b="1" dirty="0"/>
              <a:t>Look and Feel</a:t>
            </a:r>
            <a:r>
              <a:rPr lang="en-US" dirty="0"/>
              <a:t> of the game</a:t>
            </a:r>
          </a:p>
          <a:p>
            <a:pPr lvl="1"/>
            <a:r>
              <a:rPr lang="en-US" dirty="0"/>
              <a:t>A Sample of the Core / Non-Core </a:t>
            </a:r>
            <a:r>
              <a:rPr lang="en-US" b="1" dirty="0"/>
              <a:t>Mechanics</a:t>
            </a:r>
            <a:r>
              <a:rPr lang="en-US" dirty="0"/>
              <a:t> that make the game stand out</a:t>
            </a:r>
          </a:p>
          <a:p>
            <a:pPr lvl="1"/>
            <a:r>
              <a:rPr lang="en-US" dirty="0"/>
              <a:t>Brief overview of the </a:t>
            </a:r>
            <a:r>
              <a:rPr lang="en-US" b="1" dirty="0"/>
              <a:t>market</a:t>
            </a:r>
            <a:r>
              <a:rPr lang="en-US" dirty="0"/>
              <a:t> (justification for choice of genre), and </a:t>
            </a:r>
            <a:r>
              <a:rPr lang="en-US" b="1" dirty="0"/>
              <a:t>USPs</a:t>
            </a:r>
            <a:r>
              <a:rPr lang="en-US" dirty="0"/>
              <a:t> – Why this game? What will make people want to buy it?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38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52C2-4755-2000-9265-84AC9447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46125"/>
          </a:xfrm>
        </p:spPr>
        <p:txBody>
          <a:bodyPr>
            <a:normAutofit fontScale="90000"/>
          </a:bodyPr>
          <a:lstStyle/>
          <a:p>
            <a:r>
              <a:rPr lang="en-US" dirty="0"/>
              <a:t>The Pitch Document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69A0A-1AFD-1506-0CCF-77EB3430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550" y="1486182"/>
            <a:ext cx="9493250" cy="1905090"/>
          </a:xfrm>
        </p:spPr>
        <p:txBody>
          <a:bodyPr/>
          <a:lstStyle/>
          <a:p>
            <a:r>
              <a:rPr lang="en-US" dirty="0"/>
              <a:t>This should be around 8-10 pages (including the cover)</a:t>
            </a:r>
          </a:p>
          <a:p>
            <a:r>
              <a:rPr lang="en-US" dirty="0"/>
              <a:t>Format and theme should echo that of the game – A game with a combat or military theme may a Pitch in the style of classified documents, a fantasy RPG may have the documents resembling parchment.</a:t>
            </a:r>
          </a:p>
          <a:p>
            <a:r>
              <a:rPr lang="en-US" dirty="0"/>
              <a:t>Some examples: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19D9E-8CE6-625F-FC18-2D9A7508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852" y="2996586"/>
            <a:ext cx="1757555" cy="2280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0D7C0-5698-D30D-3EB9-8B01243040DD}"/>
              </a:ext>
            </a:extLst>
          </p:cNvPr>
          <p:cNvSpPr txBox="1"/>
          <p:nvPr/>
        </p:nvSpPr>
        <p:spPr>
          <a:xfrm>
            <a:off x="5703793" y="5352525"/>
            <a:ext cx="1607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© Irrational Games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6CC6A-4AD1-AB3C-CDD3-815802CB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152" y="2996586"/>
            <a:ext cx="1788942" cy="2280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F8D72-95DB-2619-5A38-23E021D02DFA}"/>
              </a:ext>
            </a:extLst>
          </p:cNvPr>
          <p:cNvSpPr txBox="1"/>
          <p:nvPr/>
        </p:nvSpPr>
        <p:spPr>
          <a:xfrm>
            <a:off x="3424787" y="5352526"/>
            <a:ext cx="1607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© Condor,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6B6D3-F33B-8EB2-3F26-076C9BCECC50}"/>
              </a:ext>
            </a:extLst>
          </p:cNvPr>
          <p:cNvSpPr txBox="1"/>
          <p:nvPr/>
        </p:nvSpPr>
        <p:spPr>
          <a:xfrm>
            <a:off x="1225550" y="5598746"/>
            <a:ext cx="5575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• Diablo pitch document</a:t>
            </a:r>
          </a:p>
          <a:p>
            <a:r>
              <a:rPr lang="en-GB" sz="1200" dirty="0">
                <a:hlinkClick r:id="rId4"/>
              </a:rPr>
              <a:t>http://www.graybeardgames.com/download/diablo_pitch.pdf</a:t>
            </a:r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• BioShock pitch document</a:t>
            </a:r>
          </a:p>
          <a:p>
            <a:r>
              <a:rPr lang="en-GB" sz="1200" dirty="0">
                <a:hlinkClick r:id="rId5"/>
              </a:rPr>
              <a:t>https://www.scribd.com/doc/32211144/Bioshock-Pitch-Document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9458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8749-5B4A-0CB0-BA83-42E8A52E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71525"/>
          </a:xfrm>
        </p:spPr>
        <p:txBody>
          <a:bodyPr/>
          <a:lstStyle/>
          <a:p>
            <a:r>
              <a:rPr lang="en-US" dirty="0"/>
              <a:t>The Pitch Document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8C976-097A-D1A6-7DE1-21C5210FB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295400"/>
            <a:ext cx="9493250" cy="4876799"/>
          </a:xfrm>
        </p:spPr>
        <p:txBody>
          <a:bodyPr/>
          <a:lstStyle/>
          <a:p>
            <a:r>
              <a:rPr lang="en-US" dirty="0"/>
              <a:t>The example here is, again, from ‘Level Up!’ by Scott Rodgers. It must be stressed that this is just </a:t>
            </a:r>
            <a:r>
              <a:rPr lang="en-US" b="1" dirty="0"/>
              <a:t>one </a:t>
            </a:r>
            <a:r>
              <a:rPr lang="en-US" dirty="0"/>
              <a:t>way of doing it. Use it as a guide.</a:t>
            </a:r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0B0612C-A385-2FA4-F3E7-44AEDB93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403" y="2180552"/>
            <a:ext cx="3174790" cy="44508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65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C444F-B1BC-9A98-6530-6D4DB3168086}"/>
              </a:ext>
            </a:extLst>
          </p:cNvPr>
          <p:cNvSpPr/>
          <p:nvPr/>
        </p:nvSpPr>
        <p:spPr>
          <a:xfrm>
            <a:off x="1068575" y="2388550"/>
            <a:ext cx="5802280" cy="42428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TextBox 9">
            <a:extLst>
              <a:ext uri="{FF2B5EF4-FFF2-40B4-BE49-F238E27FC236}">
                <a16:creationId xmlns:a16="http://schemas.microsoft.com/office/drawing/2014/main" id="{D55FA839-F248-14AA-10EA-0C29952E0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4175113"/>
              </p:ext>
            </p:extLst>
          </p:nvPr>
        </p:nvGraphicFramePr>
        <p:xfrm>
          <a:off x="1120679" y="2425756"/>
          <a:ext cx="5713709" cy="4168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879C8DF9-4151-661E-A59C-00166598F6E2}"/>
              </a:ext>
            </a:extLst>
          </p:cNvPr>
          <p:cNvSpPr/>
          <p:nvPr/>
        </p:nvSpPr>
        <p:spPr>
          <a:xfrm>
            <a:off x="334851" y="1704304"/>
            <a:ext cx="1060360" cy="1107583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01578969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206</TotalTime>
  <Words>1245</Words>
  <Application>Microsoft Office PowerPoint</Application>
  <PresentationFormat>Widescreen</PresentationFormat>
  <Paragraphs>130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 Light</vt:lpstr>
      <vt:lpstr>Consolas</vt:lpstr>
      <vt:lpstr>Franklin Gothic Heavy</vt:lpstr>
      <vt:lpstr>StreetscapeVTI</vt:lpstr>
      <vt:lpstr>BSc Hons Computer Game Design and Development GDV4000 Introduction to Games Industry Practice</vt:lpstr>
      <vt:lpstr>The Plan </vt:lpstr>
      <vt:lpstr>Introduction to the Development Process</vt:lpstr>
      <vt:lpstr>Introduction to the Development Process</vt:lpstr>
      <vt:lpstr>Game Concept and the Pitch Document</vt:lpstr>
      <vt:lpstr>Level Up!</vt:lpstr>
      <vt:lpstr>Game Concept and the Pitch Document</vt:lpstr>
      <vt:lpstr>The Pitch Document</vt:lpstr>
      <vt:lpstr>The Pitch Document</vt:lpstr>
      <vt:lpstr>The Pitch Document</vt:lpstr>
      <vt:lpstr>The Pitch Document</vt:lpstr>
      <vt:lpstr>The Pitch Document</vt:lpstr>
      <vt:lpstr>The Pitch Document</vt:lpstr>
      <vt:lpstr>The Pitch Document</vt:lpstr>
      <vt:lpstr>The Pitch Document</vt:lpstr>
      <vt:lpstr>The Pitch Document</vt:lpstr>
      <vt:lpstr>The Pitch Document</vt:lpstr>
      <vt:lpstr>The Pitch Document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Ian</dc:creator>
  <cp:lastModifiedBy>Smith, Ian</cp:lastModifiedBy>
  <cp:revision>3</cp:revision>
  <dcterms:created xsi:type="dcterms:W3CDTF">2024-09-24T11:27:07Z</dcterms:created>
  <dcterms:modified xsi:type="dcterms:W3CDTF">2024-09-26T21:25:06Z</dcterms:modified>
</cp:coreProperties>
</file>